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notesSlides/notesSlide19.xml" ContentType="application/vnd.openxmlformats-officedocument.presentationml.notesSlide+xml"/>
  <Override PartName="/ppt/tags/tag20.xml" ContentType="application/vnd.openxmlformats-officedocument.presentationml.tags+xml"/>
  <Override PartName="/ppt/notesSlides/notesSlide20.xml" ContentType="application/vnd.openxmlformats-officedocument.presentationml.notesSlide+xml"/>
  <Override PartName="/ppt/tags/tag21.xml" ContentType="application/vnd.openxmlformats-officedocument.presentationml.tags+xml"/>
  <Override PartName="/ppt/notesSlides/notesSlide21.xml" ContentType="application/vnd.openxmlformats-officedocument.presentationml.notesSlide+xml"/>
  <Override PartName="/ppt/tags/tag22.xml" ContentType="application/vnd.openxmlformats-officedocument.presentationml.tags+xml"/>
  <Override PartName="/ppt/notesSlides/notesSlide22.xml" ContentType="application/vnd.openxmlformats-officedocument.presentationml.notesSlide+xml"/>
  <Override PartName="/ppt/tags/tag23.xml" ContentType="application/vnd.openxmlformats-officedocument.presentationml.tags+xml"/>
  <Override PartName="/ppt/notesSlides/notesSlide23.xml" ContentType="application/vnd.openxmlformats-officedocument.presentationml.notesSlide+xml"/>
  <Override PartName="/ppt/tags/tag24.xml" ContentType="application/vnd.openxmlformats-officedocument.presentationml.tags+xml"/>
  <Override PartName="/ppt/notesSlides/notesSlide24.xml" ContentType="application/vnd.openxmlformats-officedocument.presentationml.notesSlide+xml"/>
  <Override PartName="/ppt/tags/tag25.xml" ContentType="application/vnd.openxmlformats-officedocument.presentationml.tags+xml"/>
  <Override PartName="/ppt/notesSlides/notesSlide25.xml" ContentType="application/vnd.openxmlformats-officedocument.presentationml.notesSlide+xml"/>
  <Override PartName="/ppt/tags/tag26.xml" ContentType="application/vnd.openxmlformats-officedocument.presentationml.tags+xml"/>
  <Override PartName="/ppt/notesSlides/notesSlide26.xml" ContentType="application/vnd.openxmlformats-officedocument.presentationml.notesSlide+xml"/>
  <Override PartName="/ppt/tags/tag27.xml" ContentType="application/vnd.openxmlformats-officedocument.presentationml.tags+xml"/>
  <Override PartName="/ppt/notesSlides/notesSlide27.xml" ContentType="application/vnd.openxmlformats-officedocument.presentationml.notesSlide+xml"/>
  <Override PartName="/ppt/tags/tag28.xml" ContentType="application/vnd.openxmlformats-officedocument.presentationml.tags+xml"/>
  <Override PartName="/ppt/notesSlides/notesSlide28.xml" ContentType="application/vnd.openxmlformats-officedocument.presentationml.notesSlide+xml"/>
  <Override PartName="/ppt/tags/tag29.xml" ContentType="application/vnd.openxmlformats-officedocument.presentationml.tags+xml"/>
  <Override PartName="/ppt/notesSlides/notesSlide29.xml" ContentType="application/vnd.openxmlformats-officedocument.presentationml.notesSlide+xml"/>
  <Override PartName="/ppt/tags/tag30.xml" ContentType="application/vnd.openxmlformats-officedocument.presentationml.tags+xml"/>
  <Override PartName="/ppt/notesSlides/notesSlide30.xml" ContentType="application/vnd.openxmlformats-officedocument.presentationml.notesSlide+xml"/>
  <Override PartName="/ppt/tags/tag31.xml" ContentType="application/vnd.openxmlformats-officedocument.presentationml.tags+xml"/>
  <Override PartName="/ppt/notesSlides/notesSlide31.xml" ContentType="application/vnd.openxmlformats-officedocument.presentationml.notesSlide+xml"/>
  <Override PartName="/ppt/tags/tag32.xml" ContentType="application/vnd.openxmlformats-officedocument.presentationml.tags+xml"/>
  <Override PartName="/ppt/notesSlides/notesSlide32.xml" ContentType="application/vnd.openxmlformats-officedocument.presentationml.notesSlide+xml"/>
  <Override PartName="/ppt/tags/tag33.xml" ContentType="application/vnd.openxmlformats-officedocument.presentationml.tags+xml"/>
  <Override PartName="/ppt/notesSlides/notesSlide33.xml" ContentType="application/vnd.openxmlformats-officedocument.presentationml.notesSlide+xml"/>
  <Override PartName="/ppt/tags/tag34.xml" ContentType="application/vnd.openxmlformats-officedocument.presentationml.tags+xml"/>
  <Override PartName="/ppt/notesSlides/notesSlide34.xml" ContentType="application/vnd.openxmlformats-officedocument.presentationml.notesSlide+xml"/>
  <Override PartName="/ppt/tags/tag35.xml" ContentType="application/vnd.openxmlformats-officedocument.presentationml.tags+xml"/>
  <Override PartName="/ppt/notesSlides/notesSlide35.xml" ContentType="application/vnd.openxmlformats-officedocument.presentationml.notesSlide+xml"/>
  <Override PartName="/ppt/tags/tag36.xml" ContentType="application/vnd.openxmlformats-officedocument.presentationml.tags+xml"/>
  <Override PartName="/ppt/notesSlides/notesSlide36.xml" ContentType="application/vnd.openxmlformats-officedocument.presentationml.notesSlide+xml"/>
  <Override PartName="/ppt/tags/tag37.xml" ContentType="application/vnd.openxmlformats-officedocument.presentationml.tags+xml"/>
  <Override PartName="/ppt/notesSlides/notesSlide37.xml" ContentType="application/vnd.openxmlformats-officedocument.presentationml.notesSlide+xml"/>
  <Override PartName="/ppt/tags/tag38.xml" ContentType="application/vnd.openxmlformats-officedocument.presentationml.tags+xml"/>
  <Override PartName="/ppt/notesSlides/notesSlide38.xml" ContentType="application/vnd.openxmlformats-officedocument.presentationml.notesSlide+xml"/>
  <Override PartName="/ppt/tags/tag39.xml" ContentType="application/vnd.openxmlformats-officedocument.presentationml.tags+xml"/>
  <Override PartName="/ppt/notesSlides/notesSlide39.xml" ContentType="application/vnd.openxmlformats-officedocument.presentationml.notesSlide+xml"/>
  <Override PartName="/ppt/tags/tag40.xml" ContentType="application/vnd.openxmlformats-officedocument.presentationml.tags+xml"/>
  <Override PartName="/ppt/notesSlides/notesSlide4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315" r:id="rId2"/>
    <p:sldId id="361" r:id="rId3"/>
    <p:sldId id="362" r:id="rId4"/>
    <p:sldId id="348" r:id="rId5"/>
    <p:sldId id="329" r:id="rId6"/>
    <p:sldId id="369" r:id="rId7"/>
    <p:sldId id="368" r:id="rId8"/>
    <p:sldId id="367" r:id="rId9"/>
    <p:sldId id="363" r:id="rId10"/>
    <p:sldId id="364" r:id="rId11"/>
    <p:sldId id="365" r:id="rId12"/>
    <p:sldId id="370" r:id="rId13"/>
    <p:sldId id="371" r:id="rId14"/>
    <p:sldId id="372" r:id="rId15"/>
    <p:sldId id="398" r:id="rId16"/>
    <p:sldId id="399" r:id="rId17"/>
    <p:sldId id="366" r:id="rId18"/>
    <p:sldId id="388" r:id="rId19"/>
    <p:sldId id="389" r:id="rId20"/>
    <p:sldId id="390" r:id="rId21"/>
    <p:sldId id="391" r:id="rId22"/>
    <p:sldId id="392" r:id="rId23"/>
    <p:sldId id="393" r:id="rId24"/>
    <p:sldId id="394" r:id="rId25"/>
    <p:sldId id="395" r:id="rId26"/>
    <p:sldId id="396" r:id="rId27"/>
    <p:sldId id="397" r:id="rId28"/>
    <p:sldId id="373" r:id="rId29"/>
    <p:sldId id="383" r:id="rId30"/>
    <p:sldId id="384" r:id="rId31"/>
    <p:sldId id="385" r:id="rId32"/>
    <p:sldId id="386" r:id="rId33"/>
    <p:sldId id="387" r:id="rId34"/>
    <p:sldId id="380" r:id="rId35"/>
    <p:sldId id="382" r:id="rId36"/>
    <p:sldId id="381" r:id="rId37"/>
    <p:sldId id="375" r:id="rId38"/>
    <p:sldId id="377" r:id="rId39"/>
    <p:sldId id="378" r:id="rId40"/>
    <p:sldId id="379" r:id="rId41"/>
    <p:sldId id="376" r:id="rId42"/>
    <p:sldId id="400"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0FEF91F-1E90-493F-958D-5DD030754175}">
          <p14:sldIdLst>
            <p14:sldId id="315"/>
            <p14:sldId id="361"/>
            <p14:sldId id="362"/>
            <p14:sldId id="348"/>
            <p14:sldId id="329"/>
            <p14:sldId id="369"/>
            <p14:sldId id="368"/>
            <p14:sldId id="367"/>
            <p14:sldId id="363"/>
            <p14:sldId id="364"/>
            <p14:sldId id="365"/>
            <p14:sldId id="370"/>
            <p14:sldId id="371"/>
            <p14:sldId id="372"/>
            <p14:sldId id="398"/>
            <p14:sldId id="399"/>
            <p14:sldId id="366"/>
            <p14:sldId id="388"/>
            <p14:sldId id="389"/>
            <p14:sldId id="390"/>
            <p14:sldId id="391"/>
            <p14:sldId id="392"/>
            <p14:sldId id="393"/>
            <p14:sldId id="394"/>
            <p14:sldId id="395"/>
            <p14:sldId id="396"/>
            <p14:sldId id="397"/>
            <p14:sldId id="373"/>
            <p14:sldId id="383"/>
            <p14:sldId id="384"/>
            <p14:sldId id="385"/>
            <p14:sldId id="386"/>
            <p14:sldId id="387"/>
            <p14:sldId id="380"/>
            <p14:sldId id="382"/>
            <p14:sldId id="381"/>
            <p14:sldId id="375"/>
            <p14:sldId id="377"/>
            <p14:sldId id="378"/>
            <p14:sldId id="379"/>
            <p14:sldId id="376"/>
            <p14:sldId id="400"/>
          </p14:sldIdLst>
        </p14:section>
        <p14:section name="Store" id="{99F90279-42E7-411D-A27A-8C0A36389AB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rthum, Bryan Michael" initials="PBM" lastIdx="3" clrIdx="0">
    <p:extLst>
      <p:ext uri="{19B8F6BF-5375-455C-9EA6-DF929625EA0E}">
        <p15:presenceInfo xmlns:p15="http://schemas.microsoft.com/office/powerpoint/2012/main" userId="S-1-5-21-2509641344-1052565914-3260824488-13179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DDDDDD"/>
    <a:srgbClr val="FF9900"/>
    <a:srgbClr val="00B050"/>
    <a:srgbClr val="2E6187"/>
    <a:srgbClr val="E09878"/>
    <a:srgbClr val="03F314"/>
    <a:srgbClr val="00002E"/>
    <a:srgbClr val="3B19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56" autoAdjust="0"/>
    <p:restoredTop sz="84129" autoAdjust="0"/>
  </p:normalViewPr>
  <p:slideViewPr>
    <p:cSldViewPr snapToGrid="0">
      <p:cViewPr varScale="1">
        <p:scale>
          <a:sx n="96" d="100"/>
          <a:sy n="96" d="100"/>
        </p:scale>
        <p:origin x="924" y="7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rthum, Bryan" userId="0944d42a-0297-47b7-847f-b5cd4d2f087f" providerId="ADAL" clId="{746386C3-AF8A-4427-BAD6-926A0D3ED5D4}"/>
    <pc:docChg chg="undo redo custSel addSld delSld modSld sldOrd modSection">
      <pc:chgData name="Parthum, Bryan" userId="0944d42a-0297-47b7-847f-b5cd4d2f087f" providerId="ADAL" clId="{746386C3-AF8A-4427-BAD6-926A0D3ED5D4}" dt="2022-08-31T02:49:35.682" v="1991" actId="1076"/>
      <pc:docMkLst>
        <pc:docMk/>
      </pc:docMkLst>
      <pc:sldChg chg="modSp mod">
        <pc:chgData name="Parthum, Bryan" userId="0944d42a-0297-47b7-847f-b5cd4d2f087f" providerId="ADAL" clId="{746386C3-AF8A-4427-BAD6-926A0D3ED5D4}" dt="2022-08-30T01:52:13.922" v="164" actId="6549"/>
        <pc:sldMkLst>
          <pc:docMk/>
          <pc:sldMk cId="2768470357" sldId="315"/>
        </pc:sldMkLst>
        <pc:spChg chg="mod">
          <ac:chgData name="Parthum, Bryan" userId="0944d42a-0297-47b7-847f-b5cd4d2f087f" providerId="ADAL" clId="{746386C3-AF8A-4427-BAD6-926A0D3ED5D4}" dt="2022-08-30T01:52:13.922" v="164" actId="6549"/>
          <ac:spMkLst>
            <pc:docMk/>
            <pc:sldMk cId="2768470357" sldId="315"/>
            <ac:spMk id="7" creationId="{00000000-0000-0000-0000-000000000000}"/>
          </ac:spMkLst>
        </pc:spChg>
      </pc:sldChg>
      <pc:sldChg chg="addSp delSp modSp mod ord">
        <pc:chgData name="Parthum, Bryan" userId="0944d42a-0297-47b7-847f-b5cd4d2f087f" providerId="ADAL" clId="{746386C3-AF8A-4427-BAD6-926A0D3ED5D4}" dt="2022-08-30T03:45:38.868" v="376" actId="1076"/>
        <pc:sldMkLst>
          <pc:docMk/>
          <pc:sldMk cId="3119519373" sldId="329"/>
        </pc:sldMkLst>
        <pc:spChg chg="add del mod">
          <ac:chgData name="Parthum, Bryan" userId="0944d42a-0297-47b7-847f-b5cd4d2f087f" providerId="ADAL" clId="{746386C3-AF8A-4427-BAD6-926A0D3ED5D4}" dt="2022-08-30T03:33:46.236" v="291" actId="478"/>
          <ac:spMkLst>
            <pc:docMk/>
            <pc:sldMk cId="3119519373" sldId="329"/>
            <ac:spMk id="6" creationId="{00000000-0000-0000-0000-000000000000}"/>
          </ac:spMkLst>
        </pc:spChg>
        <pc:spChg chg="add del mod">
          <ac:chgData name="Parthum, Bryan" userId="0944d42a-0297-47b7-847f-b5cd4d2f087f" providerId="ADAL" clId="{746386C3-AF8A-4427-BAD6-926A0D3ED5D4}" dt="2022-08-30T03:33:43.504" v="290" actId="1076"/>
          <ac:spMkLst>
            <pc:docMk/>
            <pc:sldMk cId="3119519373" sldId="329"/>
            <ac:spMk id="8" creationId="{363A6E82-AC88-40FF-8D05-2549474AF673}"/>
          </ac:spMkLst>
        </pc:spChg>
        <pc:spChg chg="add mod">
          <ac:chgData name="Parthum, Bryan" userId="0944d42a-0297-47b7-847f-b5cd4d2f087f" providerId="ADAL" clId="{746386C3-AF8A-4427-BAD6-926A0D3ED5D4}" dt="2022-08-30T03:45:38.868" v="376" actId="1076"/>
          <ac:spMkLst>
            <pc:docMk/>
            <pc:sldMk cId="3119519373" sldId="329"/>
            <ac:spMk id="10" creationId="{9618D731-B42D-4F24-957F-613802B3C3BC}"/>
          </ac:spMkLst>
        </pc:spChg>
        <pc:picChg chg="add mod">
          <ac:chgData name="Parthum, Bryan" userId="0944d42a-0297-47b7-847f-b5cd4d2f087f" providerId="ADAL" clId="{746386C3-AF8A-4427-BAD6-926A0D3ED5D4}" dt="2022-08-30T03:44:16.151" v="311" actId="1076"/>
          <ac:picMkLst>
            <pc:docMk/>
            <pc:sldMk cId="3119519373" sldId="329"/>
            <ac:picMk id="3" creationId="{325BE659-77C9-4A72-9FC1-04F44707B5BE}"/>
          </ac:picMkLst>
        </pc:picChg>
        <pc:picChg chg="add del mod">
          <ac:chgData name="Parthum, Bryan" userId="0944d42a-0297-47b7-847f-b5cd4d2f087f" providerId="ADAL" clId="{746386C3-AF8A-4427-BAD6-926A0D3ED5D4}" dt="2022-08-30T03:43:46.443" v="302" actId="478"/>
          <ac:picMkLst>
            <pc:docMk/>
            <pc:sldMk cId="3119519373" sldId="329"/>
            <ac:picMk id="5" creationId="{5F25A563-A852-4152-AFC7-2EE13D762BC9}"/>
          </ac:picMkLst>
        </pc:picChg>
        <pc:picChg chg="add mod">
          <ac:chgData name="Parthum, Bryan" userId="0944d42a-0297-47b7-847f-b5cd4d2f087f" providerId="ADAL" clId="{746386C3-AF8A-4427-BAD6-926A0D3ED5D4}" dt="2022-08-30T03:44:13.877" v="310" actId="1076"/>
          <ac:picMkLst>
            <pc:docMk/>
            <pc:sldMk cId="3119519373" sldId="329"/>
            <ac:picMk id="9" creationId="{7D4B0BB9-9122-41E3-B8AC-5EB6BF9B7568}"/>
          </ac:picMkLst>
        </pc:picChg>
      </pc:sldChg>
      <pc:sldChg chg="add del">
        <pc:chgData name="Parthum, Bryan" userId="0944d42a-0297-47b7-847f-b5cd4d2f087f" providerId="ADAL" clId="{746386C3-AF8A-4427-BAD6-926A0D3ED5D4}" dt="2022-08-30T01:52:06.084" v="158" actId="47"/>
        <pc:sldMkLst>
          <pc:docMk/>
          <pc:sldMk cId="2913893421" sldId="330"/>
        </pc:sldMkLst>
      </pc:sldChg>
      <pc:sldChg chg="add del">
        <pc:chgData name="Parthum, Bryan" userId="0944d42a-0297-47b7-847f-b5cd4d2f087f" providerId="ADAL" clId="{746386C3-AF8A-4427-BAD6-926A0D3ED5D4}" dt="2022-08-30T01:52:08.351" v="161" actId="47"/>
        <pc:sldMkLst>
          <pc:docMk/>
          <pc:sldMk cId="935720392" sldId="347"/>
        </pc:sldMkLst>
      </pc:sldChg>
      <pc:sldChg chg="add del">
        <pc:chgData name="Parthum, Bryan" userId="0944d42a-0297-47b7-847f-b5cd4d2f087f" providerId="ADAL" clId="{746386C3-AF8A-4427-BAD6-926A0D3ED5D4}" dt="2022-08-30T01:51:43.422" v="141" actId="2696"/>
        <pc:sldMkLst>
          <pc:docMk/>
          <pc:sldMk cId="2111565500" sldId="348"/>
        </pc:sldMkLst>
      </pc:sldChg>
      <pc:sldChg chg="add del">
        <pc:chgData name="Parthum, Bryan" userId="0944d42a-0297-47b7-847f-b5cd4d2f087f" providerId="ADAL" clId="{746386C3-AF8A-4427-BAD6-926A0D3ED5D4}" dt="2022-08-30T01:52:07.071" v="159" actId="47"/>
        <pc:sldMkLst>
          <pc:docMk/>
          <pc:sldMk cId="2421720304" sldId="349"/>
        </pc:sldMkLst>
      </pc:sldChg>
      <pc:sldChg chg="add del">
        <pc:chgData name="Parthum, Bryan" userId="0944d42a-0297-47b7-847f-b5cd4d2f087f" providerId="ADAL" clId="{746386C3-AF8A-4427-BAD6-926A0D3ED5D4}" dt="2022-08-30T01:52:07.736" v="160" actId="47"/>
        <pc:sldMkLst>
          <pc:docMk/>
          <pc:sldMk cId="3266361798" sldId="350"/>
        </pc:sldMkLst>
      </pc:sldChg>
      <pc:sldChg chg="add del">
        <pc:chgData name="Parthum, Bryan" userId="0944d42a-0297-47b7-847f-b5cd4d2f087f" providerId="ADAL" clId="{746386C3-AF8A-4427-BAD6-926A0D3ED5D4}" dt="2022-08-30T01:52:01.169" v="153" actId="47"/>
        <pc:sldMkLst>
          <pc:docMk/>
          <pc:sldMk cId="3403026593" sldId="351"/>
        </pc:sldMkLst>
      </pc:sldChg>
      <pc:sldChg chg="add del">
        <pc:chgData name="Parthum, Bryan" userId="0944d42a-0297-47b7-847f-b5cd4d2f087f" providerId="ADAL" clId="{746386C3-AF8A-4427-BAD6-926A0D3ED5D4}" dt="2022-08-30T01:52:05.367" v="157" actId="47"/>
        <pc:sldMkLst>
          <pc:docMk/>
          <pc:sldMk cId="4147597605" sldId="353"/>
        </pc:sldMkLst>
      </pc:sldChg>
      <pc:sldChg chg="add del">
        <pc:chgData name="Parthum, Bryan" userId="0944d42a-0297-47b7-847f-b5cd4d2f087f" providerId="ADAL" clId="{746386C3-AF8A-4427-BAD6-926A0D3ED5D4}" dt="2022-08-30T01:51:58.079" v="150" actId="47"/>
        <pc:sldMkLst>
          <pc:docMk/>
          <pc:sldMk cId="604952862" sldId="354"/>
        </pc:sldMkLst>
      </pc:sldChg>
      <pc:sldChg chg="add del">
        <pc:chgData name="Parthum, Bryan" userId="0944d42a-0297-47b7-847f-b5cd4d2f087f" providerId="ADAL" clId="{746386C3-AF8A-4427-BAD6-926A0D3ED5D4}" dt="2022-08-30T01:51:57.493" v="149" actId="47"/>
        <pc:sldMkLst>
          <pc:docMk/>
          <pc:sldMk cId="24469940" sldId="355"/>
        </pc:sldMkLst>
      </pc:sldChg>
      <pc:sldChg chg="add del">
        <pc:chgData name="Parthum, Bryan" userId="0944d42a-0297-47b7-847f-b5cd4d2f087f" providerId="ADAL" clId="{746386C3-AF8A-4427-BAD6-926A0D3ED5D4}" dt="2022-08-30T01:51:56.791" v="148" actId="47"/>
        <pc:sldMkLst>
          <pc:docMk/>
          <pc:sldMk cId="3924409820" sldId="356"/>
        </pc:sldMkLst>
      </pc:sldChg>
      <pc:sldChg chg="add del">
        <pc:chgData name="Parthum, Bryan" userId="0944d42a-0297-47b7-847f-b5cd4d2f087f" providerId="ADAL" clId="{746386C3-AF8A-4427-BAD6-926A0D3ED5D4}" dt="2022-08-30T01:52:01.819" v="154" actId="47"/>
        <pc:sldMkLst>
          <pc:docMk/>
          <pc:sldMk cId="3609359133" sldId="357"/>
        </pc:sldMkLst>
      </pc:sldChg>
      <pc:sldChg chg="add del">
        <pc:chgData name="Parthum, Bryan" userId="0944d42a-0297-47b7-847f-b5cd4d2f087f" providerId="ADAL" clId="{746386C3-AF8A-4427-BAD6-926A0D3ED5D4}" dt="2022-08-30T01:52:00.289" v="152" actId="47"/>
        <pc:sldMkLst>
          <pc:docMk/>
          <pc:sldMk cId="2649148045" sldId="358"/>
        </pc:sldMkLst>
      </pc:sldChg>
      <pc:sldChg chg="add del">
        <pc:chgData name="Parthum, Bryan" userId="0944d42a-0297-47b7-847f-b5cd4d2f087f" providerId="ADAL" clId="{746386C3-AF8A-4427-BAD6-926A0D3ED5D4}" dt="2022-08-30T01:51:58.627" v="151" actId="47"/>
        <pc:sldMkLst>
          <pc:docMk/>
          <pc:sldMk cId="1350765494" sldId="359"/>
        </pc:sldMkLst>
      </pc:sldChg>
      <pc:sldChg chg="add del">
        <pc:chgData name="Parthum, Bryan" userId="0944d42a-0297-47b7-847f-b5cd4d2f087f" providerId="ADAL" clId="{746386C3-AF8A-4427-BAD6-926A0D3ED5D4}" dt="2022-08-30T01:51:56.221" v="147" actId="47"/>
        <pc:sldMkLst>
          <pc:docMk/>
          <pc:sldMk cId="2689026886" sldId="360"/>
        </pc:sldMkLst>
      </pc:sldChg>
      <pc:sldChg chg="add del">
        <pc:chgData name="Parthum, Bryan" userId="0944d42a-0297-47b7-847f-b5cd4d2f087f" providerId="ADAL" clId="{746386C3-AF8A-4427-BAD6-926A0D3ED5D4}" dt="2022-08-30T01:52:04.039" v="156" actId="47"/>
        <pc:sldMkLst>
          <pc:docMk/>
          <pc:sldMk cId="1314667311" sldId="361"/>
        </pc:sldMkLst>
      </pc:sldChg>
      <pc:sldChg chg="add del">
        <pc:chgData name="Parthum, Bryan" userId="0944d42a-0297-47b7-847f-b5cd4d2f087f" providerId="ADAL" clId="{746386C3-AF8A-4427-BAD6-926A0D3ED5D4}" dt="2022-08-30T01:50:52.065" v="107" actId="2696"/>
        <pc:sldMkLst>
          <pc:docMk/>
          <pc:sldMk cId="2062271143" sldId="362"/>
        </pc:sldMkLst>
      </pc:sldChg>
      <pc:sldChg chg="add del">
        <pc:chgData name="Parthum, Bryan" userId="0944d42a-0297-47b7-847f-b5cd4d2f087f" providerId="ADAL" clId="{746386C3-AF8A-4427-BAD6-926A0D3ED5D4}" dt="2022-08-30T01:51:51.640" v="146" actId="47"/>
        <pc:sldMkLst>
          <pc:docMk/>
          <pc:sldMk cId="1759149214" sldId="363"/>
        </pc:sldMkLst>
      </pc:sldChg>
      <pc:sldChg chg="modSp add mod">
        <pc:chgData name="Parthum, Bryan" userId="0944d42a-0297-47b7-847f-b5cd4d2f087f" providerId="ADAL" clId="{746386C3-AF8A-4427-BAD6-926A0D3ED5D4}" dt="2022-08-30T03:11:49.444" v="264" actId="207"/>
        <pc:sldMkLst>
          <pc:docMk/>
          <pc:sldMk cId="3198281085" sldId="363"/>
        </pc:sldMkLst>
        <pc:spChg chg="mod">
          <ac:chgData name="Parthum, Bryan" userId="0944d42a-0297-47b7-847f-b5cd4d2f087f" providerId="ADAL" clId="{746386C3-AF8A-4427-BAD6-926A0D3ED5D4}" dt="2022-08-30T03:11:49.444" v="264" actId="207"/>
          <ac:spMkLst>
            <pc:docMk/>
            <pc:sldMk cId="3198281085" sldId="363"/>
            <ac:spMk id="6" creationId="{00000000-0000-0000-0000-000000000000}"/>
          </ac:spMkLst>
        </pc:spChg>
      </pc:sldChg>
      <pc:sldChg chg="add del">
        <pc:chgData name="Parthum, Bryan" userId="0944d42a-0297-47b7-847f-b5cd4d2f087f" providerId="ADAL" clId="{746386C3-AF8A-4427-BAD6-926A0D3ED5D4}" dt="2022-08-30T01:51:50.855" v="145" actId="47"/>
        <pc:sldMkLst>
          <pc:docMk/>
          <pc:sldMk cId="1320365346" sldId="364"/>
        </pc:sldMkLst>
      </pc:sldChg>
      <pc:sldChg chg="modSp add mod">
        <pc:chgData name="Parthum, Bryan" userId="0944d42a-0297-47b7-847f-b5cd4d2f087f" providerId="ADAL" clId="{746386C3-AF8A-4427-BAD6-926A0D3ED5D4}" dt="2022-08-30T03:11:49.117" v="263" actId="207"/>
        <pc:sldMkLst>
          <pc:docMk/>
          <pc:sldMk cId="2956025657" sldId="364"/>
        </pc:sldMkLst>
        <pc:spChg chg="mod">
          <ac:chgData name="Parthum, Bryan" userId="0944d42a-0297-47b7-847f-b5cd4d2f087f" providerId="ADAL" clId="{746386C3-AF8A-4427-BAD6-926A0D3ED5D4}" dt="2022-08-30T03:11:49.117" v="263" actId="207"/>
          <ac:spMkLst>
            <pc:docMk/>
            <pc:sldMk cId="2956025657" sldId="364"/>
            <ac:spMk id="6" creationId="{00000000-0000-0000-0000-000000000000}"/>
          </ac:spMkLst>
        </pc:spChg>
      </pc:sldChg>
      <pc:sldChg chg="modSp add mod">
        <pc:chgData name="Parthum, Bryan" userId="0944d42a-0297-47b7-847f-b5cd4d2f087f" providerId="ADAL" clId="{746386C3-AF8A-4427-BAD6-926A0D3ED5D4}" dt="2022-08-30T03:12:45.090" v="267" actId="207"/>
        <pc:sldMkLst>
          <pc:docMk/>
          <pc:sldMk cId="903375275" sldId="365"/>
        </pc:sldMkLst>
        <pc:spChg chg="mod">
          <ac:chgData name="Parthum, Bryan" userId="0944d42a-0297-47b7-847f-b5cd4d2f087f" providerId="ADAL" clId="{746386C3-AF8A-4427-BAD6-926A0D3ED5D4}" dt="2022-08-30T03:12:45.090" v="267" actId="207"/>
          <ac:spMkLst>
            <pc:docMk/>
            <pc:sldMk cId="903375275" sldId="365"/>
            <ac:spMk id="6" creationId="{00000000-0000-0000-0000-000000000000}"/>
          </ac:spMkLst>
        </pc:spChg>
      </pc:sldChg>
      <pc:sldChg chg="addSp delSp modSp add mod">
        <pc:chgData name="Parthum, Bryan" userId="0944d42a-0297-47b7-847f-b5cd4d2f087f" providerId="ADAL" clId="{746386C3-AF8A-4427-BAD6-926A0D3ED5D4}" dt="2022-08-30T04:14:47.509" v="563" actId="313"/>
        <pc:sldMkLst>
          <pc:docMk/>
          <pc:sldMk cId="4170528689" sldId="366"/>
        </pc:sldMkLst>
        <pc:spChg chg="add del mod">
          <ac:chgData name="Parthum, Bryan" userId="0944d42a-0297-47b7-847f-b5cd4d2f087f" providerId="ADAL" clId="{746386C3-AF8A-4427-BAD6-926A0D3ED5D4}" dt="2022-08-30T04:14:47.509" v="563" actId="313"/>
          <ac:spMkLst>
            <pc:docMk/>
            <pc:sldMk cId="4170528689" sldId="366"/>
            <ac:spMk id="4" creationId="{3B31125D-70A0-4ED9-BC37-AFB61FA1A772}"/>
          </ac:spMkLst>
        </pc:spChg>
        <pc:spChg chg="del mod">
          <ac:chgData name="Parthum, Bryan" userId="0944d42a-0297-47b7-847f-b5cd4d2f087f" providerId="ADAL" clId="{746386C3-AF8A-4427-BAD6-926A0D3ED5D4}" dt="2022-08-30T03:20:05.870" v="275" actId="478"/>
          <ac:spMkLst>
            <pc:docMk/>
            <pc:sldMk cId="4170528689" sldId="366"/>
            <ac:spMk id="6" creationId="{00000000-0000-0000-0000-000000000000}"/>
          </ac:spMkLst>
        </pc:spChg>
        <pc:spChg chg="mod">
          <ac:chgData name="Parthum, Bryan" userId="0944d42a-0297-47b7-847f-b5cd4d2f087f" providerId="ADAL" clId="{746386C3-AF8A-4427-BAD6-926A0D3ED5D4}" dt="2022-08-30T04:14:47.350" v="558"/>
          <ac:spMkLst>
            <pc:docMk/>
            <pc:sldMk cId="4170528689" sldId="366"/>
            <ac:spMk id="8" creationId="{363A6E82-AC88-40FF-8D05-2549474AF673}"/>
          </ac:spMkLst>
        </pc:spChg>
      </pc:sldChg>
      <pc:sldChg chg="add">
        <pc:chgData name="Parthum, Bryan" userId="0944d42a-0297-47b7-847f-b5cd4d2f087f" providerId="ADAL" clId="{746386C3-AF8A-4427-BAD6-926A0D3ED5D4}" dt="2022-08-30T03:33:06.404" v="276" actId="2890"/>
        <pc:sldMkLst>
          <pc:docMk/>
          <pc:sldMk cId="3688818749" sldId="367"/>
        </pc:sldMkLst>
      </pc:sldChg>
      <pc:sldChg chg="modSp add del mod">
        <pc:chgData name="Parthum, Bryan" userId="0944d42a-0297-47b7-847f-b5cd4d2f087f" providerId="ADAL" clId="{746386C3-AF8A-4427-BAD6-926A0D3ED5D4}" dt="2022-08-30T03:20:02.529" v="274" actId="2696"/>
        <pc:sldMkLst>
          <pc:docMk/>
          <pc:sldMk cId="4265113987" sldId="367"/>
        </pc:sldMkLst>
        <pc:spChg chg="mod">
          <ac:chgData name="Parthum, Bryan" userId="0944d42a-0297-47b7-847f-b5cd4d2f087f" providerId="ADAL" clId="{746386C3-AF8A-4427-BAD6-926A0D3ED5D4}" dt="2022-08-30T03:19:57.890" v="273" actId="207"/>
          <ac:spMkLst>
            <pc:docMk/>
            <pc:sldMk cId="4265113987" sldId="367"/>
            <ac:spMk id="6" creationId="{00000000-0000-0000-0000-000000000000}"/>
          </ac:spMkLst>
        </pc:spChg>
      </pc:sldChg>
      <pc:sldChg chg="addSp delSp modSp add mod">
        <pc:chgData name="Parthum, Bryan" userId="0944d42a-0297-47b7-847f-b5cd4d2f087f" providerId="ADAL" clId="{746386C3-AF8A-4427-BAD6-926A0D3ED5D4}" dt="2022-08-30T04:28:49.224" v="578" actId="255"/>
        <pc:sldMkLst>
          <pc:docMk/>
          <pc:sldMk cId="177133863" sldId="368"/>
        </pc:sldMkLst>
        <pc:spChg chg="add mod">
          <ac:chgData name="Parthum, Bryan" userId="0944d42a-0297-47b7-847f-b5cd4d2f087f" providerId="ADAL" clId="{746386C3-AF8A-4427-BAD6-926A0D3ED5D4}" dt="2022-08-30T03:47:53.989" v="380"/>
          <ac:spMkLst>
            <pc:docMk/>
            <pc:sldMk cId="177133863" sldId="368"/>
            <ac:spMk id="6" creationId="{1A954D65-1AE2-44B6-B1D6-F06F4EADCA6E}"/>
          </ac:spMkLst>
        </pc:spChg>
        <pc:spChg chg="mod">
          <ac:chgData name="Parthum, Bryan" userId="0944d42a-0297-47b7-847f-b5cd4d2f087f" providerId="ADAL" clId="{746386C3-AF8A-4427-BAD6-926A0D3ED5D4}" dt="2022-08-30T04:28:49.224" v="578" actId="255"/>
          <ac:spMkLst>
            <pc:docMk/>
            <pc:sldMk cId="177133863" sldId="368"/>
            <ac:spMk id="8" creationId="{363A6E82-AC88-40FF-8D05-2549474AF673}"/>
          </ac:spMkLst>
        </pc:spChg>
        <pc:picChg chg="del">
          <ac:chgData name="Parthum, Bryan" userId="0944d42a-0297-47b7-847f-b5cd4d2f087f" providerId="ADAL" clId="{746386C3-AF8A-4427-BAD6-926A0D3ED5D4}" dt="2022-08-30T03:39:18.900" v="300" actId="478"/>
          <ac:picMkLst>
            <pc:docMk/>
            <pc:sldMk cId="177133863" sldId="368"/>
            <ac:picMk id="3" creationId="{325BE659-77C9-4A72-9FC1-04F44707B5BE}"/>
          </ac:picMkLst>
        </pc:picChg>
        <pc:picChg chg="del">
          <ac:chgData name="Parthum, Bryan" userId="0944d42a-0297-47b7-847f-b5cd4d2f087f" providerId="ADAL" clId="{746386C3-AF8A-4427-BAD6-926A0D3ED5D4}" dt="2022-08-30T03:39:19.340" v="301" actId="478"/>
          <ac:picMkLst>
            <pc:docMk/>
            <pc:sldMk cId="177133863" sldId="368"/>
            <ac:picMk id="5" creationId="{5F25A563-A852-4152-AFC7-2EE13D762BC9}"/>
          </ac:picMkLst>
        </pc:picChg>
        <pc:picChg chg="add mod">
          <ac:chgData name="Parthum, Bryan" userId="0944d42a-0297-47b7-847f-b5cd4d2f087f" providerId="ADAL" clId="{746386C3-AF8A-4427-BAD6-926A0D3ED5D4}" dt="2022-08-30T03:52:22.585" v="403" actId="1076"/>
          <ac:picMkLst>
            <pc:docMk/>
            <pc:sldMk cId="177133863" sldId="368"/>
            <ac:picMk id="1026" creationId="{AD02EA81-8198-4981-8E61-81428EF45DFC}"/>
          </ac:picMkLst>
        </pc:picChg>
        <pc:picChg chg="add del mod">
          <ac:chgData name="Parthum, Bryan" userId="0944d42a-0297-47b7-847f-b5cd4d2f087f" providerId="ADAL" clId="{746386C3-AF8A-4427-BAD6-926A0D3ED5D4}" dt="2022-08-30T03:51:30.810" v="390" actId="478"/>
          <ac:picMkLst>
            <pc:docMk/>
            <pc:sldMk cId="177133863" sldId="368"/>
            <ac:picMk id="1028" creationId="{8F4DA0CD-2775-44E5-AABF-378AA5AE8E22}"/>
          </ac:picMkLst>
        </pc:picChg>
        <pc:picChg chg="add mod">
          <ac:chgData name="Parthum, Bryan" userId="0944d42a-0297-47b7-847f-b5cd4d2f087f" providerId="ADAL" clId="{746386C3-AF8A-4427-BAD6-926A0D3ED5D4}" dt="2022-08-30T03:52:17.202" v="400" actId="1076"/>
          <ac:picMkLst>
            <pc:docMk/>
            <pc:sldMk cId="177133863" sldId="368"/>
            <ac:picMk id="1030" creationId="{0D6E4A88-06B3-4D12-8221-F20BDB6E2DEC}"/>
          </ac:picMkLst>
        </pc:picChg>
      </pc:sldChg>
      <pc:sldChg chg="addSp delSp modSp add mod">
        <pc:chgData name="Parthum, Bryan" userId="0944d42a-0297-47b7-847f-b5cd4d2f087f" providerId="ADAL" clId="{746386C3-AF8A-4427-BAD6-926A0D3ED5D4}" dt="2022-08-30T04:48:39.914" v="636" actId="1076"/>
        <pc:sldMkLst>
          <pc:docMk/>
          <pc:sldMk cId="1599500337" sldId="369"/>
        </pc:sldMkLst>
        <pc:spChg chg="mod">
          <ac:chgData name="Parthum, Bryan" userId="0944d42a-0297-47b7-847f-b5cd4d2f087f" providerId="ADAL" clId="{746386C3-AF8A-4427-BAD6-926A0D3ED5D4}" dt="2022-08-30T04:33:32.856" v="620" actId="27636"/>
          <ac:spMkLst>
            <pc:docMk/>
            <pc:sldMk cId="1599500337" sldId="369"/>
            <ac:spMk id="8" creationId="{363A6E82-AC88-40FF-8D05-2549474AF673}"/>
          </ac:spMkLst>
        </pc:spChg>
        <pc:spChg chg="mod">
          <ac:chgData name="Parthum, Bryan" userId="0944d42a-0297-47b7-847f-b5cd4d2f087f" providerId="ADAL" clId="{746386C3-AF8A-4427-BAD6-926A0D3ED5D4}" dt="2022-08-30T04:35:56.481" v="623" actId="1076"/>
          <ac:spMkLst>
            <pc:docMk/>
            <pc:sldMk cId="1599500337" sldId="369"/>
            <ac:spMk id="10" creationId="{9618D731-B42D-4F24-957F-613802B3C3BC}"/>
          </ac:spMkLst>
        </pc:spChg>
        <pc:picChg chg="del">
          <ac:chgData name="Parthum, Bryan" userId="0944d42a-0297-47b7-847f-b5cd4d2f087f" providerId="ADAL" clId="{746386C3-AF8A-4427-BAD6-926A0D3ED5D4}" dt="2022-08-30T03:52:35.091" v="407" actId="478"/>
          <ac:picMkLst>
            <pc:docMk/>
            <pc:sldMk cId="1599500337" sldId="369"/>
            <ac:picMk id="3" creationId="{325BE659-77C9-4A72-9FC1-04F44707B5BE}"/>
          </ac:picMkLst>
        </pc:picChg>
        <pc:picChg chg="del">
          <ac:chgData name="Parthum, Bryan" userId="0944d42a-0297-47b7-847f-b5cd4d2f087f" providerId="ADAL" clId="{746386C3-AF8A-4427-BAD6-926A0D3ED5D4}" dt="2022-08-30T03:52:35.656" v="408" actId="478"/>
          <ac:picMkLst>
            <pc:docMk/>
            <pc:sldMk cId="1599500337" sldId="369"/>
            <ac:picMk id="9" creationId="{7D4B0BB9-9122-41E3-B8AC-5EB6BF9B7568}"/>
          </ac:picMkLst>
        </pc:picChg>
        <pc:picChg chg="add mod">
          <ac:chgData name="Parthum, Bryan" userId="0944d42a-0297-47b7-847f-b5cd4d2f087f" providerId="ADAL" clId="{746386C3-AF8A-4427-BAD6-926A0D3ED5D4}" dt="2022-08-30T04:48:39.914" v="636" actId="1076"/>
          <ac:picMkLst>
            <pc:docMk/>
            <pc:sldMk cId="1599500337" sldId="369"/>
            <ac:picMk id="2050" creationId="{720206F6-C7FC-4327-B810-53757ADA56CF}"/>
          </ac:picMkLst>
        </pc:picChg>
        <pc:picChg chg="add del mod">
          <ac:chgData name="Parthum, Bryan" userId="0944d42a-0297-47b7-847f-b5cd4d2f087f" providerId="ADAL" clId="{746386C3-AF8A-4427-BAD6-926A0D3ED5D4}" dt="2022-08-30T04:47:58.280" v="624" actId="478"/>
          <ac:picMkLst>
            <pc:docMk/>
            <pc:sldMk cId="1599500337" sldId="369"/>
            <ac:picMk id="2052" creationId="{B4CD9122-4F89-4F67-AA3E-64F9EEC8CA48}"/>
          </ac:picMkLst>
        </pc:picChg>
        <pc:picChg chg="add mod">
          <ac:chgData name="Parthum, Bryan" userId="0944d42a-0297-47b7-847f-b5cd4d2f087f" providerId="ADAL" clId="{746386C3-AF8A-4427-BAD6-926A0D3ED5D4}" dt="2022-08-30T04:48:38.376" v="635" actId="1076"/>
          <ac:picMkLst>
            <pc:docMk/>
            <pc:sldMk cId="1599500337" sldId="369"/>
            <ac:picMk id="2054" creationId="{5B1F7B30-0827-4FAA-908E-A5B7C6AECDB4}"/>
          </ac:picMkLst>
        </pc:picChg>
      </pc:sldChg>
      <pc:sldChg chg="new del">
        <pc:chgData name="Parthum, Bryan" userId="0944d42a-0297-47b7-847f-b5cd4d2f087f" providerId="ADAL" clId="{746386C3-AF8A-4427-BAD6-926A0D3ED5D4}" dt="2022-08-30T03:52:30.494" v="405" actId="680"/>
        <pc:sldMkLst>
          <pc:docMk/>
          <pc:sldMk cId="3050612535" sldId="369"/>
        </pc:sldMkLst>
      </pc:sldChg>
      <pc:sldChg chg="modSp add del mod">
        <pc:chgData name="Parthum, Bryan" userId="0944d42a-0297-47b7-847f-b5cd4d2f087f" providerId="ADAL" clId="{746386C3-AF8A-4427-BAD6-926A0D3ED5D4}" dt="2022-08-30T04:15:27.998" v="566" actId="207"/>
        <pc:sldMkLst>
          <pc:docMk/>
          <pc:sldMk cId="1755617470" sldId="370"/>
        </pc:sldMkLst>
        <pc:spChg chg="mod">
          <ac:chgData name="Parthum, Bryan" userId="0944d42a-0297-47b7-847f-b5cd4d2f087f" providerId="ADAL" clId="{746386C3-AF8A-4427-BAD6-926A0D3ED5D4}" dt="2022-08-30T04:15:27.998" v="566" actId="207"/>
          <ac:spMkLst>
            <pc:docMk/>
            <pc:sldMk cId="1755617470" sldId="370"/>
            <ac:spMk id="6" creationId="{00000000-0000-0000-0000-000000000000}"/>
          </ac:spMkLst>
        </pc:spChg>
      </pc:sldChg>
      <pc:sldChg chg="modSp add mod">
        <pc:chgData name="Parthum, Bryan" userId="0944d42a-0297-47b7-847f-b5cd4d2f087f" providerId="ADAL" clId="{746386C3-AF8A-4427-BAD6-926A0D3ED5D4}" dt="2022-08-30T04:15:42.842" v="569" actId="207"/>
        <pc:sldMkLst>
          <pc:docMk/>
          <pc:sldMk cId="150511416" sldId="371"/>
        </pc:sldMkLst>
        <pc:spChg chg="mod">
          <ac:chgData name="Parthum, Bryan" userId="0944d42a-0297-47b7-847f-b5cd4d2f087f" providerId="ADAL" clId="{746386C3-AF8A-4427-BAD6-926A0D3ED5D4}" dt="2022-08-30T04:15:42.842" v="569" actId="207"/>
          <ac:spMkLst>
            <pc:docMk/>
            <pc:sldMk cId="150511416" sldId="371"/>
            <ac:spMk id="6" creationId="{00000000-0000-0000-0000-000000000000}"/>
          </ac:spMkLst>
        </pc:spChg>
      </pc:sldChg>
      <pc:sldChg chg="addSp delSp modSp add mod">
        <pc:chgData name="Parthum, Bryan" userId="0944d42a-0297-47b7-847f-b5cd4d2f087f" providerId="ADAL" clId="{746386C3-AF8A-4427-BAD6-926A0D3ED5D4}" dt="2022-08-31T02:07:03.448" v="1044" actId="948"/>
        <pc:sldMkLst>
          <pc:docMk/>
          <pc:sldMk cId="3396756116" sldId="372"/>
        </pc:sldMkLst>
        <pc:spChg chg="del">
          <ac:chgData name="Parthum, Bryan" userId="0944d42a-0297-47b7-847f-b5cd4d2f087f" providerId="ADAL" clId="{746386C3-AF8A-4427-BAD6-926A0D3ED5D4}" dt="2022-08-30T04:15:49.223" v="571" actId="478"/>
          <ac:spMkLst>
            <pc:docMk/>
            <pc:sldMk cId="3396756116" sldId="372"/>
            <ac:spMk id="6" creationId="{00000000-0000-0000-0000-000000000000}"/>
          </ac:spMkLst>
        </pc:spChg>
        <pc:spChg chg="mod">
          <ac:chgData name="Parthum, Bryan" userId="0944d42a-0297-47b7-847f-b5cd4d2f087f" providerId="ADAL" clId="{746386C3-AF8A-4427-BAD6-926A0D3ED5D4}" dt="2022-08-31T02:07:03.448" v="1044" actId="948"/>
          <ac:spMkLst>
            <pc:docMk/>
            <pc:sldMk cId="3396756116" sldId="372"/>
            <ac:spMk id="8" creationId="{363A6E82-AC88-40FF-8D05-2549474AF673}"/>
          </ac:spMkLst>
        </pc:spChg>
        <pc:picChg chg="add del">
          <ac:chgData name="Parthum, Bryan" userId="0944d42a-0297-47b7-847f-b5cd4d2f087f" providerId="ADAL" clId="{746386C3-AF8A-4427-BAD6-926A0D3ED5D4}" dt="2022-08-31T02:06:25.975" v="1033" actId="478"/>
          <ac:picMkLst>
            <pc:docMk/>
            <pc:sldMk cId="3396756116" sldId="372"/>
            <ac:picMk id="3" creationId="{A11F49D0-943B-43CB-AEE8-4C94456266A6}"/>
          </ac:picMkLst>
        </pc:picChg>
        <pc:picChg chg="add mod">
          <ac:chgData name="Parthum, Bryan" userId="0944d42a-0297-47b7-847f-b5cd4d2f087f" providerId="ADAL" clId="{746386C3-AF8A-4427-BAD6-926A0D3ED5D4}" dt="2022-08-31T02:06:43.692" v="1040" actId="1076"/>
          <ac:picMkLst>
            <pc:docMk/>
            <pc:sldMk cId="3396756116" sldId="372"/>
            <ac:picMk id="5" creationId="{2CC5E967-5349-4AB7-837E-82AE5586DECE}"/>
          </ac:picMkLst>
        </pc:picChg>
      </pc:sldChg>
      <pc:sldChg chg="addSp delSp modSp add mod">
        <pc:chgData name="Parthum, Bryan" userId="0944d42a-0297-47b7-847f-b5cd4d2f087f" providerId="ADAL" clId="{746386C3-AF8A-4427-BAD6-926A0D3ED5D4}" dt="2022-08-31T01:43:34.525" v="922"/>
        <pc:sldMkLst>
          <pc:docMk/>
          <pc:sldMk cId="4289398714" sldId="373"/>
        </pc:sldMkLst>
        <pc:spChg chg="mod">
          <ac:chgData name="Parthum, Bryan" userId="0944d42a-0297-47b7-847f-b5cd4d2f087f" providerId="ADAL" clId="{746386C3-AF8A-4427-BAD6-926A0D3ED5D4}" dt="2022-08-31T00:52:49.383" v="711" actId="33524"/>
          <ac:spMkLst>
            <pc:docMk/>
            <pc:sldMk cId="4289398714" sldId="373"/>
            <ac:spMk id="4" creationId="{3B31125D-70A0-4ED9-BC37-AFB61FA1A772}"/>
          </ac:spMkLst>
        </pc:spChg>
        <pc:spChg chg="add mod">
          <ac:chgData name="Parthum, Bryan" userId="0944d42a-0297-47b7-847f-b5cd4d2f087f" providerId="ADAL" clId="{746386C3-AF8A-4427-BAD6-926A0D3ED5D4}" dt="2022-08-31T01:43:34.525" v="922"/>
          <ac:spMkLst>
            <pc:docMk/>
            <pc:sldMk cId="4289398714" sldId="373"/>
            <ac:spMk id="5" creationId="{9C11E16F-0EE6-4AF8-83E0-DD5ECA71C895}"/>
          </ac:spMkLst>
        </pc:spChg>
        <pc:spChg chg="del mod">
          <ac:chgData name="Parthum, Bryan" userId="0944d42a-0297-47b7-847f-b5cd4d2f087f" providerId="ADAL" clId="{746386C3-AF8A-4427-BAD6-926A0D3ED5D4}" dt="2022-08-31T01:43:32.705" v="921" actId="478"/>
          <ac:spMkLst>
            <pc:docMk/>
            <pc:sldMk cId="4289398714" sldId="373"/>
            <ac:spMk id="8" creationId="{363A6E82-AC88-40FF-8D05-2549474AF673}"/>
          </ac:spMkLst>
        </pc:spChg>
      </pc:sldChg>
      <pc:sldChg chg="delSp modSp add del mod">
        <pc:chgData name="Parthum, Bryan" userId="0944d42a-0297-47b7-847f-b5cd4d2f087f" providerId="ADAL" clId="{746386C3-AF8A-4427-BAD6-926A0D3ED5D4}" dt="2022-08-31T02:13:57.442" v="1144" actId="2696"/>
        <pc:sldMkLst>
          <pc:docMk/>
          <pc:sldMk cId="2392902443" sldId="374"/>
        </pc:sldMkLst>
        <pc:spChg chg="mod">
          <ac:chgData name="Parthum, Bryan" userId="0944d42a-0297-47b7-847f-b5cd4d2f087f" providerId="ADAL" clId="{746386C3-AF8A-4427-BAD6-926A0D3ED5D4}" dt="2022-08-31T02:13:53.544" v="1143" actId="20577"/>
          <ac:spMkLst>
            <pc:docMk/>
            <pc:sldMk cId="2392902443" sldId="374"/>
            <ac:spMk id="8" creationId="{363A6E82-AC88-40FF-8D05-2549474AF673}"/>
          </ac:spMkLst>
        </pc:spChg>
        <pc:picChg chg="del">
          <ac:chgData name="Parthum, Bryan" userId="0944d42a-0297-47b7-847f-b5cd4d2f087f" providerId="ADAL" clId="{746386C3-AF8A-4427-BAD6-926A0D3ED5D4}" dt="2022-08-31T00:43:21.964" v="638" actId="478"/>
          <ac:picMkLst>
            <pc:docMk/>
            <pc:sldMk cId="2392902443" sldId="374"/>
            <ac:picMk id="1026" creationId="{AD02EA81-8198-4981-8E61-81428EF45DFC}"/>
          </ac:picMkLst>
        </pc:picChg>
        <pc:picChg chg="del">
          <ac:chgData name="Parthum, Bryan" userId="0944d42a-0297-47b7-847f-b5cd4d2f087f" providerId="ADAL" clId="{746386C3-AF8A-4427-BAD6-926A0D3ED5D4}" dt="2022-08-31T00:43:24.359" v="639" actId="478"/>
          <ac:picMkLst>
            <pc:docMk/>
            <pc:sldMk cId="2392902443" sldId="374"/>
            <ac:picMk id="1030" creationId="{0D6E4A88-06B3-4D12-8221-F20BDB6E2DEC}"/>
          </ac:picMkLst>
        </pc:picChg>
      </pc:sldChg>
      <pc:sldChg chg="addSp delSp modSp add mod">
        <pc:chgData name="Parthum, Bryan" userId="0944d42a-0297-47b7-847f-b5cd4d2f087f" providerId="ADAL" clId="{746386C3-AF8A-4427-BAD6-926A0D3ED5D4}" dt="2022-08-31T01:27:40.217" v="852" actId="6549"/>
        <pc:sldMkLst>
          <pc:docMk/>
          <pc:sldMk cId="718519468" sldId="375"/>
        </pc:sldMkLst>
        <pc:spChg chg="del">
          <ac:chgData name="Parthum, Bryan" userId="0944d42a-0297-47b7-847f-b5cd4d2f087f" providerId="ADAL" clId="{746386C3-AF8A-4427-BAD6-926A0D3ED5D4}" dt="2022-08-31T00:52:59.701" v="713" actId="478"/>
          <ac:spMkLst>
            <pc:docMk/>
            <pc:sldMk cId="718519468" sldId="375"/>
            <ac:spMk id="4" creationId="{3B31125D-70A0-4ED9-BC37-AFB61FA1A772}"/>
          </ac:spMkLst>
        </pc:spChg>
        <pc:spChg chg="add del">
          <ac:chgData name="Parthum, Bryan" userId="0944d42a-0297-47b7-847f-b5cd4d2f087f" providerId="ADAL" clId="{746386C3-AF8A-4427-BAD6-926A0D3ED5D4}" dt="2022-08-31T01:05:57.582" v="771" actId="22"/>
          <ac:spMkLst>
            <pc:docMk/>
            <pc:sldMk cId="718519468" sldId="375"/>
            <ac:spMk id="5" creationId="{29758796-6441-42B7-B849-051523F58C61}"/>
          </ac:spMkLst>
        </pc:spChg>
        <pc:spChg chg="add del mod">
          <ac:chgData name="Parthum, Bryan" userId="0944d42a-0297-47b7-847f-b5cd4d2f087f" providerId="ADAL" clId="{746386C3-AF8A-4427-BAD6-926A0D3ED5D4}" dt="2022-08-31T01:06:31.925" v="779" actId="478"/>
          <ac:spMkLst>
            <pc:docMk/>
            <pc:sldMk cId="718519468" sldId="375"/>
            <ac:spMk id="7" creationId="{FA53262F-F2C4-4AEE-BB56-4232EC4E5D6E}"/>
          </ac:spMkLst>
        </pc:spChg>
        <pc:spChg chg="mod">
          <ac:chgData name="Parthum, Bryan" userId="0944d42a-0297-47b7-847f-b5cd4d2f087f" providerId="ADAL" clId="{746386C3-AF8A-4427-BAD6-926A0D3ED5D4}" dt="2022-08-31T01:27:40.217" v="852" actId="6549"/>
          <ac:spMkLst>
            <pc:docMk/>
            <pc:sldMk cId="718519468" sldId="375"/>
            <ac:spMk id="8" creationId="{363A6E82-AC88-40FF-8D05-2549474AF673}"/>
          </ac:spMkLst>
        </pc:spChg>
        <pc:spChg chg="add del mod">
          <ac:chgData name="Parthum, Bryan" userId="0944d42a-0297-47b7-847f-b5cd4d2f087f" providerId="ADAL" clId="{746386C3-AF8A-4427-BAD6-926A0D3ED5D4}" dt="2022-08-31T01:06:26.885" v="778" actId="478"/>
          <ac:spMkLst>
            <pc:docMk/>
            <pc:sldMk cId="718519468" sldId="375"/>
            <ac:spMk id="9" creationId="{CD8B95E7-3B3F-43FF-931C-51F709884288}"/>
          </ac:spMkLst>
        </pc:spChg>
        <pc:spChg chg="add mod">
          <ac:chgData name="Parthum, Bryan" userId="0944d42a-0297-47b7-847f-b5cd4d2f087f" providerId="ADAL" clId="{746386C3-AF8A-4427-BAD6-926A0D3ED5D4}" dt="2022-08-31T01:06:47.300" v="781"/>
          <ac:spMkLst>
            <pc:docMk/>
            <pc:sldMk cId="718519468" sldId="375"/>
            <ac:spMk id="10" creationId="{E863E88C-22ED-47CC-B17C-6B97A3611646}"/>
          </ac:spMkLst>
        </pc:spChg>
      </pc:sldChg>
      <pc:sldChg chg="addSp delSp modSp add mod">
        <pc:chgData name="Parthum, Bryan" userId="0944d42a-0297-47b7-847f-b5cd4d2f087f" providerId="ADAL" clId="{746386C3-AF8A-4427-BAD6-926A0D3ED5D4}" dt="2022-08-31T01:26:46.543" v="835" actId="1076"/>
        <pc:sldMkLst>
          <pc:docMk/>
          <pc:sldMk cId="1782488575" sldId="376"/>
        </pc:sldMkLst>
        <pc:spChg chg="mod">
          <ac:chgData name="Parthum, Bryan" userId="0944d42a-0297-47b7-847f-b5cd4d2f087f" providerId="ADAL" clId="{746386C3-AF8A-4427-BAD6-926A0D3ED5D4}" dt="2022-08-31T01:26:46.543" v="835" actId="1076"/>
          <ac:spMkLst>
            <pc:docMk/>
            <pc:sldMk cId="1782488575" sldId="376"/>
            <ac:spMk id="8" creationId="{363A6E82-AC88-40FF-8D05-2549474AF673}"/>
          </ac:spMkLst>
        </pc:spChg>
        <pc:spChg chg="del">
          <ac:chgData name="Parthum, Bryan" userId="0944d42a-0297-47b7-847f-b5cd4d2f087f" providerId="ADAL" clId="{746386C3-AF8A-4427-BAD6-926A0D3ED5D4}" dt="2022-08-31T01:20:49.098" v="783" actId="478"/>
          <ac:spMkLst>
            <pc:docMk/>
            <pc:sldMk cId="1782488575" sldId="376"/>
            <ac:spMk id="10" creationId="{E863E88C-22ED-47CC-B17C-6B97A3611646}"/>
          </ac:spMkLst>
        </pc:spChg>
        <pc:picChg chg="add mod">
          <ac:chgData name="Parthum, Bryan" userId="0944d42a-0297-47b7-847f-b5cd4d2f087f" providerId="ADAL" clId="{746386C3-AF8A-4427-BAD6-926A0D3ED5D4}" dt="2022-08-31T01:23:04.723" v="812" actId="1076"/>
          <ac:picMkLst>
            <pc:docMk/>
            <pc:sldMk cId="1782488575" sldId="376"/>
            <ac:picMk id="1026" creationId="{2B40A47D-B0A9-4D69-8D74-56EA4F4A13D8}"/>
          </ac:picMkLst>
        </pc:picChg>
        <pc:picChg chg="add mod">
          <ac:chgData name="Parthum, Bryan" userId="0944d42a-0297-47b7-847f-b5cd4d2f087f" providerId="ADAL" clId="{746386C3-AF8A-4427-BAD6-926A0D3ED5D4}" dt="2022-08-31T01:23:07.562" v="813" actId="1076"/>
          <ac:picMkLst>
            <pc:docMk/>
            <pc:sldMk cId="1782488575" sldId="376"/>
            <ac:picMk id="1028" creationId="{83FEF22A-2C6B-4590-85E2-5F4720CA9AAC}"/>
          </ac:picMkLst>
        </pc:picChg>
      </pc:sldChg>
      <pc:sldChg chg="addSp delSp modSp add mod">
        <pc:chgData name="Parthum, Bryan" userId="0944d42a-0297-47b7-847f-b5cd4d2f087f" providerId="ADAL" clId="{746386C3-AF8A-4427-BAD6-926A0D3ED5D4}" dt="2022-08-31T01:27:51.513" v="854"/>
        <pc:sldMkLst>
          <pc:docMk/>
          <pc:sldMk cId="2567786901" sldId="377"/>
        </pc:sldMkLst>
        <pc:spChg chg="add del mod">
          <ac:chgData name="Parthum, Bryan" userId="0944d42a-0297-47b7-847f-b5cd4d2f087f" providerId="ADAL" clId="{746386C3-AF8A-4427-BAD6-926A0D3ED5D4}" dt="2022-08-31T01:27:51.313" v="853" actId="478"/>
          <ac:spMkLst>
            <pc:docMk/>
            <pc:sldMk cId="2567786901" sldId="377"/>
            <ac:spMk id="4" creationId="{1635FC4F-8C08-4B0F-B57F-FB9193384EB7}"/>
          </ac:spMkLst>
        </pc:spChg>
        <pc:spChg chg="add mod">
          <ac:chgData name="Parthum, Bryan" userId="0944d42a-0297-47b7-847f-b5cd4d2f087f" providerId="ADAL" clId="{746386C3-AF8A-4427-BAD6-926A0D3ED5D4}" dt="2022-08-31T01:27:51.513" v="854"/>
          <ac:spMkLst>
            <pc:docMk/>
            <pc:sldMk cId="2567786901" sldId="377"/>
            <ac:spMk id="5" creationId="{64126F10-5AC6-4D23-99C5-620A95EC0277}"/>
          </ac:spMkLst>
        </pc:spChg>
        <pc:spChg chg="del">
          <ac:chgData name="Parthum, Bryan" userId="0944d42a-0297-47b7-847f-b5cd4d2f087f" providerId="ADAL" clId="{746386C3-AF8A-4427-BAD6-926A0D3ED5D4}" dt="2022-08-31T01:27:10.884" v="839" actId="478"/>
          <ac:spMkLst>
            <pc:docMk/>
            <pc:sldMk cId="2567786901" sldId="377"/>
            <ac:spMk id="8" creationId="{363A6E82-AC88-40FF-8D05-2549474AF673}"/>
          </ac:spMkLst>
        </pc:spChg>
        <pc:spChg chg="mod">
          <ac:chgData name="Parthum, Bryan" userId="0944d42a-0297-47b7-847f-b5cd4d2f087f" providerId="ADAL" clId="{746386C3-AF8A-4427-BAD6-926A0D3ED5D4}" dt="2022-08-31T01:23:46.655" v="816" actId="207"/>
          <ac:spMkLst>
            <pc:docMk/>
            <pc:sldMk cId="2567786901" sldId="377"/>
            <ac:spMk id="10" creationId="{E863E88C-22ED-47CC-B17C-6B97A3611646}"/>
          </ac:spMkLst>
        </pc:spChg>
      </pc:sldChg>
      <pc:sldChg chg="addSp delSp modSp add mod">
        <pc:chgData name="Parthum, Bryan" userId="0944d42a-0297-47b7-847f-b5cd4d2f087f" providerId="ADAL" clId="{746386C3-AF8A-4427-BAD6-926A0D3ED5D4}" dt="2022-08-31T01:27:57.214" v="856"/>
        <pc:sldMkLst>
          <pc:docMk/>
          <pc:sldMk cId="620093926" sldId="378"/>
        </pc:sldMkLst>
        <pc:spChg chg="add del mod">
          <ac:chgData name="Parthum, Bryan" userId="0944d42a-0297-47b7-847f-b5cd4d2f087f" providerId="ADAL" clId="{746386C3-AF8A-4427-BAD6-926A0D3ED5D4}" dt="2022-08-31T01:27:56.987" v="855" actId="478"/>
          <ac:spMkLst>
            <pc:docMk/>
            <pc:sldMk cId="620093926" sldId="378"/>
            <ac:spMk id="4" creationId="{337FAB1C-C5C2-4AB6-965C-E12BE61ED9B8}"/>
          </ac:spMkLst>
        </pc:spChg>
        <pc:spChg chg="add mod">
          <ac:chgData name="Parthum, Bryan" userId="0944d42a-0297-47b7-847f-b5cd4d2f087f" providerId="ADAL" clId="{746386C3-AF8A-4427-BAD6-926A0D3ED5D4}" dt="2022-08-31T01:27:57.214" v="856"/>
          <ac:spMkLst>
            <pc:docMk/>
            <pc:sldMk cId="620093926" sldId="378"/>
            <ac:spMk id="5" creationId="{61ECEC76-01B8-40BC-901B-6C4E28ADE8C2}"/>
          </ac:spMkLst>
        </pc:spChg>
        <pc:spChg chg="del">
          <ac:chgData name="Parthum, Bryan" userId="0944d42a-0297-47b7-847f-b5cd4d2f087f" providerId="ADAL" clId="{746386C3-AF8A-4427-BAD6-926A0D3ED5D4}" dt="2022-08-31T01:27:00.849" v="837" actId="478"/>
          <ac:spMkLst>
            <pc:docMk/>
            <pc:sldMk cId="620093926" sldId="378"/>
            <ac:spMk id="8" creationId="{363A6E82-AC88-40FF-8D05-2549474AF673}"/>
          </ac:spMkLst>
        </pc:spChg>
        <pc:spChg chg="mod">
          <ac:chgData name="Parthum, Bryan" userId="0944d42a-0297-47b7-847f-b5cd4d2f087f" providerId="ADAL" clId="{746386C3-AF8A-4427-BAD6-926A0D3ED5D4}" dt="2022-08-31T01:25:35.180" v="825" actId="207"/>
          <ac:spMkLst>
            <pc:docMk/>
            <pc:sldMk cId="620093926" sldId="378"/>
            <ac:spMk id="10" creationId="{E863E88C-22ED-47CC-B17C-6B97A3611646}"/>
          </ac:spMkLst>
        </pc:spChg>
      </pc:sldChg>
      <pc:sldChg chg="addSp delSp modSp add mod">
        <pc:chgData name="Parthum, Bryan" userId="0944d42a-0297-47b7-847f-b5cd4d2f087f" providerId="ADAL" clId="{746386C3-AF8A-4427-BAD6-926A0D3ED5D4}" dt="2022-08-31T01:28:04.161" v="858"/>
        <pc:sldMkLst>
          <pc:docMk/>
          <pc:sldMk cId="107512449" sldId="379"/>
        </pc:sldMkLst>
        <pc:spChg chg="add del mod">
          <ac:chgData name="Parthum, Bryan" userId="0944d42a-0297-47b7-847f-b5cd4d2f087f" providerId="ADAL" clId="{746386C3-AF8A-4427-BAD6-926A0D3ED5D4}" dt="2022-08-31T01:26:06.042" v="828"/>
          <ac:spMkLst>
            <pc:docMk/>
            <pc:sldMk cId="107512449" sldId="379"/>
            <ac:spMk id="4" creationId="{E29ABD58-B858-44DD-96CB-A01A4BF696DB}"/>
          </ac:spMkLst>
        </pc:spChg>
        <pc:spChg chg="add del mod">
          <ac:chgData name="Parthum, Bryan" userId="0944d42a-0297-47b7-847f-b5cd4d2f087f" providerId="ADAL" clId="{746386C3-AF8A-4427-BAD6-926A0D3ED5D4}" dt="2022-08-31T01:28:03.869" v="857" actId="478"/>
          <ac:spMkLst>
            <pc:docMk/>
            <pc:sldMk cId="107512449" sldId="379"/>
            <ac:spMk id="5" creationId="{9E727AF0-EB18-4DA3-AFE7-AE09F8E85855}"/>
          </ac:spMkLst>
        </pc:spChg>
        <pc:spChg chg="add mod">
          <ac:chgData name="Parthum, Bryan" userId="0944d42a-0297-47b7-847f-b5cd4d2f087f" providerId="ADAL" clId="{746386C3-AF8A-4427-BAD6-926A0D3ED5D4}" dt="2022-08-31T01:28:04.161" v="858"/>
          <ac:spMkLst>
            <pc:docMk/>
            <pc:sldMk cId="107512449" sldId="379"/>
            <ac:spMk id="6" creationId="{62886FA5-F147-476F-962C-F8F29C058435}"/>
          </ac:spMkLst>
        </pc:spChg>
        <pc:spChg chg="del">
          <ac:chgData name="Parthum, Bryan" userId="0944d42a-0297-47b7-847f-b5cd4d2f087f" providerId="ADAL" clId="{746386C3-AF8A-4427-BAD6-926A0D3ED5D4}" dt="2022-08-31T01:26:04.059" v="826" actId="478"/>
          <ac:spMkLst>
            <pc:docMk/>
            <pc:sldMk cId="107512449" sldId="379"/>
            <ac:spMk id="8" creationId="{363A6E82-AC88-40FF-8D05-2549474AF673}"/>
          </ac:spMkLst>
        </pc:spChg>
        <pc:spChg chg="mod">
          <ac:chgData name="Parthum, Bryan" userId="0944d42a-0297-47b7-847f-b5cd4d2f087f" providerId="ADAL" clId="{746386C3-AF8A-4427-BAD6-926A0D3ED5D4}" dt="2022-08-31T01:25:24.529" v="823" actId="207"/>
          <ac:spMkLst>
            <pc:docMk/>
            <pc:sldMk cId="107512449" sldId="379"/>
            <ac:spMk id="10" creationId="{E863E88C-22ED-47CC-B17C-6B97A3611646}"/>
          </ac:spMkLst>
        </pc:spChg>
      </pc:sldChg>
      <pc:sldChg chg="addSp delSp modSp add mod">
        <pc:chgData name="Parthum, Bryan" userId="0944d42a-0297-47b7-847f-b5cd4d2f087f" providerId="ADAL" clId="{746386C3-AF8A-4427-BAD6-926A0D3ED5D4}" dt="2022-08-31T01:33:54.142" v="872" actId="1076"/>
        <pc:sldMkLst>
          <pc:docMk/>
          <pc:sldMk cId="1067057254" sldId="380"/>
        </pc:sldMkLst>
        <pc:spChg chg="del">
          <ac:chgData name="Parthum, Bryan" userId="0944d42a-0297-47b7-847f-b5cd4d2f087f" providerId="ADAL" clId="{746386C3-AF8A-4427-BAD6-926A0D3ED5D4}" dt="2022-08-31T01:29:47.075" v="860" actId="478"/>
          <ac:spMkLst>
            <pc:docMk/>
            <pc:sldMk cId="1067057254" sldId="380"/>
            <ac:spMk id="4" creationId="{3B31125D-70A0-4ED9-BC37-AFB61FA1A772}"/>
          </ac:spMkLst>
        </pc:spChg>
        <pc:spChg chg="add del mod">
          <ac:chgData name="Parthum, Bryan" userId="0944d42a-0297-47b7-847f-b5cd4d2f087f" providerId="ADAL" clId="{746386C3-AF8A-4427-BAD6-926A0D3ED5D4}" dt="2022-08-31T01:30:38.185" v="862"/>
          <ac:spMkLst>
            <pc:docMk/>
            <pc:sldMk cId="1067057254" sldId="380"/>
            <ac:spMk id="5" creationId="{B84008D0-EF48-4F25-9C1C-770BA6CFE110}"/>
          </ac:spMkLst>
        </pc:spChg>
        <pc:picChg chg="add del mod">
          <ac:chgData name="Parthum, Bryan" userId="0944d42a-0297-47b7-847f-b5cd4d2f087f" providerId="ADAL" clId="{746386C3-AF8A-4427-BAD6-926A0D3ED5D4}" dt="2022-08-31T01:33:47.662" v="871" actId="478"/>
          <ac:picMkLst>
            <pc:docMk/>
            <pc:sldMk cId="1067057254" sldId="380"/>
            <ac:picMk id="3" creationId="{D98D48CB-290F-4710-9E23-AA0B1DFC7C9F}"/>
          </ac:picMkLst>
        </pc:picChg>
        <pc:picChg chg="add mod">
          <ac:chgData name="Parthum, Bryan" userId="0944d42a-0297-47b7-847f-b5cd4d2f087f" providerId="ADAL" clId="{746386C3-AF8A-4427-BAD6-926A0D3ED5D4}" dt="2022-08-31T01:33:54.142" v="872" actId="1076"/>
          <ac:picMkLst>
            <pc:docMk/>
            <pc:sldMk cId="1067057254" sldId="380"/>
            <ac:picMk id="7" creationId="{A80389A3-3887-49F4-8FC8-FA34585CE90A}"/>
          </ac:picMkLst>
        </pc:picChg>
      </pc:sldChg>
      <pc:sldChg chg="addSp delSp modSp add mod">
        <pc:chgData name="Parthum, Bryan" userId="0944d42a-0297-47b7-847f-b5cd4d2f087f" providerId="ADAL" clId="{746386C3-AF8A-4427-BAD6-926A0D3ED5D4}" dt="2022-08-31T01:34:41.392" v="879" actId="1076"/>
        <pc:sldMkLst>
          <pc:docMk/>
          <pc:sldMk cId="4051151722" sldId="381"/>
        </pc:sldMkLst>
        <pc:picChg chg="add mod">
          <ac:chgData name="Parthum, Bryan" userId="0944d42a-0297-47b7-847f-b5cd4d2f087f" providerId="ADAL" clId="{746386C3-AF8A-4427-BAD6-926A0D3ED5D4}" dt="2022-08-31T01:34:41.392" v="879" actId="1076"/>
          <ac:picMkLst>
            <pc:docMk/>
            <pc:sldMk cId="4051151722" sldId="381"/>
            <ac:picMk id="3" creationId="{75F5ECDD-CA5C-461F-92CF-9213F06780B6}"/>
          </ac:picMkLst>
        </pc:picChg>
        <pc:picChg chg="del">
          <ac:chgData name="Parthum, Bryan" userId="0944d42a-0297-47b7-847f-b5cd4d2f087f" providerId="ADAL" clId="{746386C3-AF8A-4427-BAD6-926A0D3ED5D4}" dt="2022-08-31T01:34:01.135" v="874" actId="478"/>
          <ac:picMkLst>
            <pc:docMk/>
            <pc:sldMk cId="4051151722" sldId="381"/>
            <ac:picMk id="7" creationId="{A80389A3-3887-49F4-8FC8-FA34585CE90A}"/>
          </ac:picMkLst>
        </pc:picChg>
      </pc:sldChg>
      <pc:sldChg chg="addSp delSp modSp add mod">
        <pc:chgData name="Parthum, Bryan" userId="0944d42a-0297-47b7-847f-b5cd4d2f087f" providerId="ADAL" clId="{746386C3-AF8A-4427-BAD6-926A0D3ED5D4}" dt="2022-08-31T01:40:25.513" v="904" actId="1076"/>
        <pc:sldMkLst>
          <pc:docMk/>
          <pc:sldMk cId="1824837615" sldId="382"/>
        </pc:sldMkLst>
        <pc:spChg chg="mod">
          <ac:chgData name="Parthum, Bryan" userId="0944d42a-0297-47b7-847f-b5cd4d2f087f" providerId="ADAL" clId="{746386C3-AF8A-4427-BAD6-926A0D3ED5D4}" dt="2022-08-31T01:38:49.349" v="893" actId="1076"/>
          <ac:spMkLst>
            <pc:docMk/>
            <pc:sldMk cId="1824837615" sldId="382"/>
            <ac:spMk id="8" creationId="{363A6E82-AC88-40FF-8D05-2549474AF673}"/>
          </ac:spMkLst>
        </pc:spChg>
        <pc:picChg chg="add mod modCrop">
          <ac:chgData name="Parthum, Bryan" userId="0944d42a-0297-47b7-847f-b5cd4d2f087f" providerId="ADAL" clId="{746386C3-AF8A-4427-BAD6-926A0D3ED5D4}" dt="2022-08-31T01:40:05.935" v="900" actId="732"/>
          <ac:picMkLst>
            <pc:docMk/>
            <pc:sldMk cId="1824837615" sldId="382"/>
            <ac:picMk id="3" creationId="{AC1B8182-6F72-41C0-9B58-FB27475E887D}"/>
          </ac:picMkLst>
        </pc:picChg>
        <pc:picChg chg="add mod">
          <ac:chgData name="Parthum, Bryan" userId="0944d42a-0297-47b7-847f-b5cd4d2f087f" providerId="ADAL" clId="{746386C3-AF8A-4427-BAD6-926A0D3ED5D4}" dt="2022-08-31T01:40:25.513" v="904" actId="1076"/>
          <ac:picMkLst>
            <pc:docMk/>
            <pc:sldMk cId="1824837615" sldId="382"/>
            <ac:picMk id="5" creationId="{FBE68CEF-CB48-4C25-9C83-5D3B0187F30B}"/>
          </ac:picMkLst>
        </pc:picChg>
        <pc:picChg chg="del">
          <ac:chgData name="Parthum, Bryan" userId="0944d42a-0297-47b7-847f-b5cd4d2f087f" providerId="ADAL" clId="{746386C3-AF8A-4427-BAD6-926A0D3ED5D4}" dt="2022-08-31T01:38:27.531" v="881" actId="478"/>
          <ac:picMkLst>
            <pc:docMk/>
            <pc:sldMk cId="1824837615" sldId="382"/>
            <ac:picMk id="7" creationId="{A80389A3-3887-49F4-8FC8-FA34585CE90A}"/>
          </ac:picMkLst>
        </pc:picChg>
        <pc:picChg chg="add mod modCrop">
          <ac:chgData name="Parthum, Bryan" userId="0944d42a-0297-47b7-847f-b5cd4d2f087f" providerId="ADAL" clId="{746386C3-AF8A-4427-BAD6-926A0D3ED5D4}" dt="2022-08-31T01:40:22.280" v="903" actId="1076"/>
          <ac:picMkLst>
            <pc:docMk/>
            <pc:sldMk cId="1824837615" sldId="382"/>
            <ac:picMk id="9" creationId="{28D04C88-CD01-4375-941D-CDBA456EAF86}"/>
          </ac:picMkLst>
        </pc:picChg>
      </pc:sldChg>
      <pc:sldChg chg="modSp add mod">
        <pc:chgData name="Parthum, Bryan" userId="0944d42a-0297-47b7-847f-b5cd4d2f087f" providerId="ADAL" clId="{746386C3-AF8A-4427-BAD6-926A0D3ED5D4}" dt="2022-08-31T01:40:55.664" v="908" actId="207"/>
        <pc:sldMkLst>
          <pc:docMk/>
          <pc:sldMk cId="2440472948" sldId="383"/>
        </pc:sldMkLst>
        <pc:spChg chg="mod">
          <ac:chgData name="Parthum, Bryan" userId="0944d42a-0297-47b7-847f-b5cd4d2f087f" providerId="ADAL" clId="{746386C3-AF8A-4427-BAD6-926A0D3ED5D4}" dt="2022-08-31T01:40:55.664" v="908" actId="207"/>
          <ac:spMkLst>
            <pc:docMk/>
            <pc:sldMk cId="2440472948" sldId="383"/>
            <ac:spMk id="4" creationId="{3B31125D-70A0-4ED9-BC37-AFB61FA1A772}"/>
          </ac:spMkLst>
        </pc:spChg>
      </pc:sldChg>
      <pc:sldChg chg="modSp add mod">
        <pc:chgData name="Parthum, Bryan" userId="0944d42a-0297-47b7-847f-b5cd4d2f087f" providerId="ADAL" clId="{746386C3-AF8A-4427-BAD6-926A0D3ED5D4}" dt="2022-08-31T01:41:35.405" v="911" actId="207"/>
        <pc:sldMkLst>
          <pc:docMk/>
          <pc:sldMk cId="1909501492" sldId="384"/>
        </pc:sldMkLst>
        <pc:spChg chg="mod">
          <ac:chgData name="Parthum, Bryan" userId="0944d42a-0297-47b7-847f-b5cd4d2f087f" providerId="ADAL" clId="{746386C3-AF8A-4427-BAD6-926A0D3ED5D4}" dt="2022-08-31T01:41:35.405" v="911" actId="207"/>
          <ac:spMkLst>
            <pc:docMk/>
            <pc:sldMk cId="1909501492" sldId="384"/>
            <ac:spMk id="4" creationId="{3B31125D-70A0-4ED9-BC37-AFB61FA1A772}"/>
          </ac:spMkLst>
        </pc:spChg>
      </pc:sldChg>
      <pc:sldChg chg="modSp add mod">
        <pc:chgData name="Parthum, Bryan" userId="0944d42a-0297-47b7-847f-b5cd4d2f087f" providerId="ADAL" clId="{746386C3-AF8A-4427-BAD6-926A0D3ED5D4}" dt="2022-08-31T01:42:03.880" v="914" actId="207"/>
        <pc:sldMkLst>
          <pc:docMk/>
          <pc:sldMk cId="3320926832" sldId="385"/>
        </pc:sldMkLst>
        <pc:spChg chg="mod">
          <ac:chgData name="Parthum, Bryan" userId="0944d42a-0297-47b7-847f-b5cd4d2f087f" providerId="ADAL" clId="{746386C3-AF8A-4427-BAD6-926A0D3ED5D4}" dt="2022-08-31T01:42:03.880" v="914" actId="207"/>
          <ac:spMkLst>
            <pc:docMk/>
            <pc:sldMk cId="3320926832" sldId="385"/>
            <ac:spMk id="4" creationId="{3B31125D-70A0-4ED9-BC37-AFB61FA1A772}"/>
          </ac:spMkLst>
        </pc:spChg>
      </pc:sldChg>
      <pc:sldChg chg="modSp add mod">
        <pc:chgData name="Parthum, Bryan" userId="0944d42a-0297-47b7-847f-b5cd4d2f087f" providerId="ADAL" clId="{746386C3-AF8A-4427-BAD6-926A0D3ED5D4}" dt="2022-08-31T01:42:25.516" v="917" actId="207"/>
        <pc:sldMkLst>
          <pc:docMk/>
          <pc:sldMk cId="1321138336" sldId="386"/>
        </pc:sldMkLst>
        <pc:spChg chg="mod">
          <ac:chgData name="Parthum, Bryan" userId="0944d42a-0297-47b7-847f-b5cd4d2f087f" providerId="ADAL" clId="{746386C3-AF8A-4427-BAD6-926A0D3ED5D4}" dt="2022-08-31T01:42:25.516" v="917" actId="207"/>
          <ac:spMkLst>
            <pc:docMk/>
            <pc:sldMk cId="1321138336" sldId="386"/>
            <ac:spMk id="4" creationId="{3B31125D-70A0-4ED9-BC37-AFB61FA1A772}"/>
          </ac:spMkLst>
        </pc:spChg>
      </pc:sldChg>
      <pc:sldChg chg="modSp add mod">
        <pc:chgData name="Parthum, Bryan" userId="0944d42a-0297-47b7-847f-b5cd4d2f087f" providerId="ADAL" clId="{746386C3-AF8A-4427-BAD6-926A0D3ED5D4}" dt="2022-08-31T01:42:53.962" v="920" actId="207"/>
        <pc:sldMkLst>
          <pc:docMk/>
          <pc:sldMk cId="4016966488" sldId="387"/>
        </pc:sldMkLst>
        <pc:spChg chg="mod">
          <ac:chgData name="Parthum, Bryan" userId="0944d42a-0297-47b7-847f-b5cd4d2f087f" providerId="ADAL" clId="{746386C3-AF8A-4427-BAD6-926A0D3ED5D4}" dt="2022-08-31T01:42:53.962" v="920" actId="207"/>
          <ac:spMkLst>
            <pc:docMk/>
            <pc:sldMk cId="4016966488" sldId="387"/>
            <ac:spMk id="4" creationId="{3B31125D-70A0-4ED9-BC37-AFB61FA1A772}"/>
          </ac:spMkLst>
        </pc:spChg>
      </pc:sldChg>
      <pc:sldChg chg="modSp add mod">
        <pc:chgData name="Parthum, Bryan" userId="0944d42a-0297-47b7-847f-b5cd4d2f087f" providerId="ADAL" clId="{746386C3-AF8A-4427-BAD6-926A0D3ED5D4}" dt="2022-08-31T01:44:01.722" v="925" actId="207"/>
        <pc:sldMkLst>
          <pc:docMk/>
          <pc:sldMk cId="2728303465" sldId="388"/>
        </pc:sldMkLst>
        <pc:spChg chg="mod">
          <ac:chgData name="Parthum, Bryan" userId="0944d42a-0297-47b7-847f-b5cd4d2f087f" providerId="ADAL" clId="{746386C3-AF8A-4427-BAD6-926A0D3ED5D4}" dt="2022-08-31T01:44:01.722" v="925" actId="207"/>
          <ac:spMkLst>
            <pc:docMk/>
            <pc:sldMk cId="2728303465" sldId="388"/>
            <ac:spMk id="4" creationId="{3B31125D-70A0-4ED9-BC37-AFB61FA1A772}"/>
          </ac:spMkLst>
        </pc:spChg>
      </pc:sldChg>
      <pc:sldChg chg="modSp add mod">
        <pc:chgData name="Parthum, Bryan" userId="0944d42a-0297-47b7-847f-b5cd4d2f087f" providerId="ADAL" clId="{746386C3-AF8A-4427-BAD6-926A0D3ED5D4}" dt="2022-08-31T01:44:28.079" v="928" actId="207"/>
        <pc:sldMkLst>
          <pc:docMk/>
          <pc:sldMk cId="1372740948" sldId="389"/>
        </pc:sldMkLst>
        <pc:spChg chg="mod">
          <ac:chgData name="Parthum, Bryan" userId="0944d42a-0297-47b7-847f-b5cd4d2f087f" providerId="ADAL" clId="{746386C3-AF8A-4427-BAD6-926A0D3ED5D4}" dt="2022-08-31T01:44:28.079" v="928" actId="207"/>
          <ac:spMkLst>
            <pc:docMk/>
            <pc:sldMk cId="1372740948" sldId="389"/>
            <ac:spMk id="4" creationId="{3B31125D-70A0-4ED9-BC37-AFB61FA1A772}"/>
          </ac:spMkLst>
        </pc:spChg>
      </pc:sldChg>
      <pc:sldChg chg="modSp add mod">
        <pc:chgData name="Parthum, Bryan" userId="0944d42a-0297-47b7-847f-b5cd4d2f087f" providerId="ADAL" clId="{746386C3-AF8A-4427-BAD6-926A0D3ED5D4}" dt="2022-08-31T01:44:54.502" v="931" actId="207"/>
        <pc:sldMkLst>
          <pc:docMk/>
          <pc:sldMk cId="1980754250" sldId="390"/>
        </pc:sldMkLst>
        <pc:spChg chg="mod">
          <ac:chgData name="Parthum, Bryan" userId="0944d42a-0297-47b7-847f-b5cd4d2f087f" providerId="ADAL" clId="{746386C3-AF8A-4427-BAD6-926A0D3ED5D4}" dt="2022-08-31T01:44:54.502" v="931" actId="207"/>
          <ac:spMkLst>
            <pc:docMk/>
            <pc:sldMk cId="1980754250" sldId="390"/>
            <ac:spMk id="4" creationId="{3B31125D-70A0-4ED9-BC37-AFB61FA1A772}"/>
          </ac:spMkLst>
        </pc:spChg>
      </pc:sldChg>
      <pc:sldChg chg="modSp add mod">
        <pc:chgData name="Parthum, Bryan" userId="0944d42a-0297-47b7-847f-b5cd4d2f087f" providerId="ADAL" clId="{746386C3-AF8A-4427-BAD6-926A0D3ED5D4}" dt="2022-08-31T01:45:20.885" v="934" actId="207"/>
        <pc:sldMkLst>
          <pc:docMk/>
          <pc:sldMk cId="3141993563" sldId="391"/>
        </pc:sldMkLst>
        <pc:spChg chg="mod">
          <ac:chgData name="Parthum, Bryan" userId="0944d42a-0297-47b7-847f-b5cd4d2f087f" providerId="ADAL" clId="{746386C3-AF8A-4427-BAD6-926A0D3ED5D4}" dt="2022-08-31T01:45:20.885" v="934" actId="207"/>
          <ac:spMkLst>
            <pc:docMk/>
            <pc:sldMk cId="3141993563" sldId="391"/>
            <ac:spMk id="4" creationId="{3B31125D-70A0-4ED9-BC37-AFB61FA1A772}"/>
          </ac:spMkLst>
        </pc:spChg>
      </pc:sldChg>
      <pc:sldChg chg="addSp delSp modSp add mod">
        <pc:chgData name="Parthum, Bryan" userId="0944d42a-0297-47b7-847f-b5cd4d2f087f" providerId="ADAL" clId="{746386C3-AF8A-4427-BAD6-926A0D3ED5D4}" dt="2022-08-31T01:54:26.991" v="953" actId="1076"/>
        <pc:sldMkLst>
          <pc:docMk/>
          <pc:sldMk cId="1443732176" sldId="392"/>
        </pc:sldMkLst>
        <pc:spChg chg="del">
          <ac:chgData name="Parthum, Bryan" userId="0944d42a-0297-47b7-847f-b5cd4d2f087f" providerId="ADAL" clId="{746386C3-AF8A-4427-BAD6-926A0D3ED5D4}" dt="2022-08-31T01:50:07.690" v="936" actId="478"/>
          <ac:spMkLst>
            <pc:docMk/>
            <pc:sldMk cId="1443732176" sldId="392"/>
            <ac:spMk id="4" creationId="{3B31125D-70A0-4ED9-BC37-AFB61FA1A772}"/>
          </ac:spMkLst>
        </pc:spChg>
        <pc:spChg chg="add mod">
          <ac:chgData name="Parthum, Bryan" userId="0944d42a-0297-47b7-847f-b5cd4d2f087f" providerId="ADAL" clId="{746386C3-AF8A-4427-BAD6-926A0D3ED5D4}" dt="2022-08-31T01:53:58.297" v="947" actId="2085"/>
          <ac:spMkLst>
            <pc:docMk/>
            <pc:sldMk cId="1443732176" sldId="392"/>
            <ac:spMk id="10" creationId="{9EDBD49A-749A-42D4-BB83-B4766C83B7ED}"/>
          </ac:spMkLst>
        </pc:spChg>
        <pc:spChg chg="add mod">
          <ac:chgData name="Parthum, Bryan" userId="0944d42a-0297-47b7-847f-b5cd4d2f087f" providerId="ADAL" clId="{746386C3-AF8A-4427-BAD6-926A0D3ED5D4}" dt="2022-08-31T01:54:13.097" v="952" actId="14100"/>
          <ac:spMkLst>
            <pc:docMk/>
            <pc:sldMk cId="1443732176" sldId="392"/>
            <ac:spMk id="11" creationId="{4C6D2D8A-622B-4D56-AD84-81E3E6258805}"/>
          </ac:spMkLst>
        </pc:spChg>
        <pc:picChg chg="add del mod">
          <ac:chgData name="Parthum, Bryan" userId="0944d42a-0297-47b7-847f-b5cd4d2f087f" providerId="ADAL" clId="{746386C3-AF8A-4427-BAD6-926A0D3ED5D4}" dt="2022-08-31T01:50:35.382" v="939" actId="478"/>
          <ac:picMkLst>
            <pc:docMk/>
            <pc:sldMk cId="1443732176" sldId="392"/>
            <ac:picMk id="3" creationId="{BEE57093-B7A1-4137-8B8C-4336F48EC4BD}"/>
          </ac:picMkLst>
        </pc:picChg>
        <pc:picChg chg="add mod">
          <ac:chgData name="Parthum, Bryan" userId="0944d42a-0297-47b7-847f-b5cd4d2f087f" providerId="ADAL" clId="{746386C3-AF8A-4427-BAD6-926A0D3ED5D4}" dt="2022-08-31T01:54:26.991" v="953" actId="1076"/>
          <ac:picMkLst>
            <pc:docMk/>
            <pc:sldMk cId="1443732176" sldId="392"/>
            <ac:picMk id="6" creationId="{4C6FB1D0-5964-47D1-9CB5-265D74E35E33}"/>
          </ac:picMkLst>
        </pc:picChg>
        <pc:picChg chg="add mod">
          <ac:chgData name="Parthum, Bryan" userId="0944d42a-0297-47b7-847f-b5cd4d2f087f" providerId="ADAL" clId="{746386C3-AF8A-4427-BAD6-926A0D3ED5D4}" dt="2022-08-31T01:53:27.463" v="944" actId="1076"/>
          <ac:picMkLst>
            <pc:docMk/>
            <pc:sldMk cId="1443732176" sldId="392"/>
            <ac:picMk id="9" creationId="{262EA852-08A1-4317-98DE-E03C0E190C7C}"/>
          </ac:picMkLst>
        </pc:picChg>
      </pc:sldChg>
      <pc:sldChg chg="addSp delSp modSp add mod">
        <pc:chgData name="Parthum, Bryan" userId="0944d42a-0297-47b7-847f-b5cd4d2f087f" providerId="ADAL" clId="{746386C3-AF8A-4427-BAD6-926A0D3ED5D4}" dt="2022-08-31T01:57:14.747" v="980" actId="1076"/>
        <pc:sldMkLst>
          <pc:docMk/>
          <pc:sldMk cId="3582746829" sldId="393"/>
        </pc:sldMkLst>
        <pc:spChg chg="mod">
          <ac:chgData name="Parthum, Bryan" userId="0944d42a-0297-47b7-847f-b5cd4d2f087f" providerId="ADAL" clId="{746386C3-AF8A-4427-BAD6-926A0D3ED5D4}" dt="2022-08-31T01:57:05.645" v="979" actId="27636"/>
          <ac:spMkLst>
            <pc:docMk/>
            <pc:sldMk cId="3582746829" sldId="393"/>
            <ac:spMk id="8" creationId="{363A6E82-AC88-40FF-8D05-2549474AF673}"/>
          </ac:spMkLst>
        </pc:spChg>
        <pc:spChg chg="del">
          <ac:chgData name="Parthum, Bryan" userId="0944d42a-0297-47b7-847f-b5cd4d2f087f" providerId="ADAL" clId="{746386C3-AF8A-4427-BAD6-926A0D3ED5D4}" dt="2022-08-31T01:54:45.688" v="956" actId="478"/>
          <ac:spMkLst>
            <pc:docMk/>
            <pc:sldMk cId="3582746829" sldId="393"/>
            <ac:spMk id="10" creationId="{9EDBD49A-749A-42D4-BB83-B4766C83B7ED}"/>
          </ac:spMkLst>
        </pc:spChg>
        <pc:spChg chg="del">
          <ac:chgData name="Parthum, Bryan" userId="0944d42a-0297-47b7-847f-b5cd4d2f087f" providerId="ADAL" clId="{746386C3-AF8A-4427-BAD6-926A0D3ED5D4}" dt="2022-08-31T01:54:45.688" v="956" actId="478"/>
          <ac:spMkLst>
            <pc:docMk/>
            <pc:sldMk cId="3582746829" sldId="393"/>
            <ac:spMk id="11" creationId="{4C6D2D8A-622B-4D56-AD84-81E3E6258805}"/>
          </ac:spMkLst>
        </pc:spChg>
        <pc:picChg chg="add mod">
          <ac:chgData name="Parthum, Bryan" userId="0944d42a-0297-47b7-847f-b5cd4d2f087f" providerId="ADAL" clId="{746386C3-AF8A-4427-BAD6-926A0D3ED5D4}" dt="2022-08-31T01:57:14.747" v="980" actId="1076"/>
          <ac:picMkLst>
            <pc:docMk/>
            <pc:sldMk cId="3582746829" sldId="393"/>
            <ac:picMk id="3" creationId="{3FEA541B-6279-4BBC-9D93-3FD78721E228}"/>
          </ac:picMkLst>
        </pc:picChg>
        <pc:picChg chg="del">
          <ac:chgData name="Parthum, Bryan" userId="0944d42a-0297-47b7-847f-b5cd4d2f087f" providerId="ADAL" clId="{746386C3-AF8A-4427-BAD6-926A0D3ED5D4}" dt="2022-08-31T01:54:45.688" v="956" actId="478"/>
          <ac:picMkLst>
            <pc:docMk/>
            <pc:sldMk cId="3582746829" sldId="393"/>
            <ac:picMk id="6" creationId="{4C6FB1D0-5964-47D1-9CB5-265D74E35E33}"/>
          </ac:picMkLst>
        </pc:picChg>
        <pc:picChg chg="del mod">
          <ac:chgData name="Parthum, Bryan" userId="0944d42a-0297-47b7-847f-b5cd4d2f087f" providerId="ADAL" clId="{746386C3-AF8A-4427-BAD6-926A0D3ED5D4}" dt="2022-08-31T01:54:48.687" v="957" actId="478"/>
          <ac:picMkLst>
            <pc:docMk/>
            <pc:sldMk cId="3582746829" sldId="393"/>
            <ac:picMk id="9" creationId="{262EA852-08A1-4317-98DE-E03C0E190C7C}"/>
          </ac:picMkLst>
        </pc:picChg>
      </pc:sldChg>
      <pc:sldChg chg="addSp delSp modSp add mod">
        <pc:chgData name="Parthum, Bryan" userId="0944d42a-0297-47b7-847f-b5cd4d2f087f" providerId="ADAL" clId="{746386C3-AF8A-4427-BAD6-926A0D3ED5D4}" dt="2022-08-31T02:00:40.886" v="997" actId="1076"/>
        <pc:sldMkLst>
          <pc:docMk/>
          <pc:sldMk cId="1239547513" sldId="394"/>
        </pc:sldMkLst>
        <pc:spChg chg="del mod">
          <ac:chgData name="Parthum, Bryan" userId="0944d42a-0297-47b7-847f-b5cd4d2f087f" providerId="ADAL" clId="{746386C3-AF8A-4427-BAD6-926A0D3ED5D4}" dt="2022-08-31T02:00:19.927" v="992" actId="478"/>
          <ac:spMkLst>
            <pc:docMk/>
            <pc:sldMk cId="1239547513" sldId="394"/>
            <ac:spMk id="8" creationId="{363A6E82-AC88-40FF-8D05-2549474AF673}"/>
          </ac:spMkLst>
        </pc:spChg>
        <pc:picChg chg="del mod">
          <ac:chgData name="Parthum, Bryan" userId="0944d42a-0297-47b7-847f-b5cd4d2f087f" providerId="ADAL" clId="{746386C3-AF8A-4427-BAD6-926A0D3ED5D4}" dt="2022-08-31T01:57:36.767" v="983" actId="478"/>
          <ac:picMkLst>
            <pc:docMk/>
            <pc:sldMk cId="1239547513" sldId="394"/>
            <ac:picMk id="3" creationId="{3FEA541B-6279-4BBC-9D93-3FD78721E228}"/>
          </ac:picMkLst>
        </pc:picChg>
        <pc:picChg chg="add mod">
          <ac:chgData name="Parthum, Bryan" userId="0944d42a-0297-47b7-847f-b5cd4d2f087f" providerId="ADAL" clId="{746386C3-AF8A-4427-BAD6-926A0D3ED5D4}" dt="2022-08-31T02:00:40.886" v="997" actId="1076"/>
          <ac:picMkLst>
            <pc:docMk/>
            <pc:sldMk cId="1239547513" sldId="394"/>
            <ac:picMk id="4" creationId="{D5B9455A-4912-4C3A-AE07-7CE11F5FFB3B}"/>
          </ac:picMkLst>
        </pc:picChg>
      </pc:sldChg>
      <pc:sldChg chg="addSp delSp modSp add mod">
        <pc:chgData name="Parthum, Bryan" userId="0944d42a-0297-47b7-847f-b5cd4d2f087f" providerId="ADAL" clId="{746386C3-AF8A-4427-BAD6-926A0D3ED5D4}" dt="2022-08-31T02:03:20.263" v="1026" actId="478"/>
        <pc:sldMkLst>
          <pc:docMk/>
          <pc:sldMk cId="4178883896" sldId="395"/>
        </pc:sldMkLst>
        <pc:spChg chg="add mod">
          <ac:chgData name="Parthum, Bryan" userId="0944d42a-0297-47b7-847f-b5cd4d2f087f" providerId="ADAL" clId="{746386C3-AF8A-4427-BAD6-926A0D3ED5D4}" dt="2022-08-31T02:02:34.065" v="1017" actId="1076"/>
          <ac:spMkLst>
            <pc:docMk/>
            <pc:sldMk cId="4178883896" sldId="395"/>
            <ac:spMk id="2" creationId="{1BB1C015-9C66-4393-8EC7-7C692FF9F725}"/>
          </ac:spMkLst>
        </pc:spChg>
        <pc:spChg chg="add mod">
          <ac:chgData name="Parthum, Bryan" userId="0944d42a-0297-47b7-847f-b5cd4d2f087f" providerId="ADAL" clId="{746386C3-AF8A-4427-BAD6-926A0D3ED5D4}" dt="2022-08-31T02:02:28.080" v="1016" actId="1076"/>
          <ac:spMkLst>
            <pc:docMk/>
            <pc:sldMk cId="4178883896" sldId="395"/>
            <ac:spMk id="5" creationId="{BDBBAAAA-D9B4-4447-A1C4-7C87C6974AB9}"/>
          </ac:spMkLst>
        </pc:spChg>
        <pc:spChg chg="add del mod">
          <ac:chgData name="Parthum, Bryan" userId="0944d42a-0297-47b7-847f-b5cd4d2f087f" providerId="ADAL" clId="{746386C3-AF8A-4427-BAD6-926A0D3ED5D4}" dt="2022-08-31T02:03:18.490" v="1025" actId="478"/>
          <ac:spMkLst>
            <pc:docMk/>
            <pc:sldMk cId="4178883896" sldId="395"/>
            <ac:spMk id="6" creationId="{740B933C-FAEC-43B8-B759-1F06AA352885}"/>
          </ac:spMkLst>
        </pc:spChg>
        <pc:spChg chg="add del mod">
          <ac:chgData name="Parthum, Bryan" userId="0944d42a-0297-47b7-847f-b5cd4d2f087f" providerId="ADAL" clId="{746386C3-AF8A-4427-BAD6-926A0D3ED5D4}" dt="2022-08-31T02:03:20.263" v="1026" actId="478"/>
          <ac:spMkLst>
            <pc:docMk/>
            <pc:sldMk cId="4178883896" sldId="395"/>
            <ac:spMk id="7" creationId="{7F7621FD-BB77-466A-913D-AA027CF8FC4C}"/>
          </ac:spMkLst>
        </pc:spChg>
        <pc:picChg chg="add del mod">
          <ac:chgData name="Parthum, Bryan" userId="0944d42a-0297-47b7-847f-b5cd4d2f087f" providerId="ADAL" clId="{746386C3-AF8A-4427-BAD6-926A0D3ED5D4}" dt="2022-08-31T02:03:11.728" v="1024" actId="478"/>
          <ac:picMkLst>
            <pc:docMk/>
            <pc:sldMk cId="4178883896" sldId="395"/>
            <ac:picMk id="4" creationId="{D5B9455A-4912-4C3A-AE07-7CE11F5FFB3B}"/>
          </ac:picMkLst>
        </pc:picChg>
      </pc:sldChg>
      <pc:sldChg chg="delSp add mod">
        <pc:chgData name="Parthum, Bryan" userId="0944d42a-0297-47b7-847f-b5cd4d2f087f" providerId="ADAL" clId="{746386C3-AF8A-4427-BAD6-926A0D3ED5D4}" dt="2022-08-31T02:03:03.628" v="1022" actId="478"/>
        <pc:sldMkLst>
          <pc:docMk/>
          <pc:sldMk cId="3142450274" sldId="396"/>
        </pc:sldMkLst>
        <pc:spChg chg="del">
          <ac:chgData name="Parthum, Bryan" userId="0944d42a-0297-47b7-847f-b5cd4d2f087f" providerId="ADAL" clId="{746386C3-AF8A-4427-BAD6-926A0D3ED5D4}" dt="2022-08-31T02:03:03.628" v="1022" actId="478"/>
          <ac:spMkLst>
            <pc:docMk/>
            <pc:sldMk cId="3142450274" sldId="396"/>
            <ac:spMk id="2" creationId="{1BB1C015-9C66-4393-8EC7-7C692FF9F725}"/>
          </ac:spMkLst>
        </pc:spChg>
        <pc:spChg chg="del">
          <ac:chgData name="Parthum, Bryan" userId="0944d42a-0297-47b7-847f-b5cd4d2f087f" providerId="ADAL" clId="{746386C3-AF8A-4427-BAD6-926A0D3ED5D4}" dt="2022-08-31T02:03:00.940" v="1021" actId="478"/>
          <ac:spMkLst>
            <pc:docMk/>
            <pc:sldMk cId="3142450274" sldId="396"/>
            <ac:spMk id="5" creationId="{BDBBAAAA-D9B4-4447-A1C4-7C87C6974AB9}"/>
          </ac:spMkLst>
        </pc:spChg>
      </pc:sldChg>
      <pc:sldChg chg="add ord">
        <pc:chgData name="Parthum, Bryan" userId="0944d42a-0297-47b7-847f-b5cd4d2f087f" providerId="ADAL" clId="{746386C3-AF8A-4427-BAD6-926A0D3ED5D4}" dt="2022-08-31T02:03:53.130" v="1029"/>
        <pc:sldMkLst>
          <pc:docMk/>
          <pc:sldMk cId="1681459682" sldId="397"/>
        </pc:sldMkLst>
      </pc:sldChg>
      <pc:sldChg chg="addSp delSp modSp add mod">
        <pc:chgData name="Parthum, Bryan" userId="0944d42a-0297-47b7-847f-b5cd4d2f087f" providerId="ADAL" clId="{746386C3-AF8A-4427-BAD6-926A0D3ED5D4}" dt="2022-08-31T02:19:58.866" v="1168" actId="571"/>
        <pc:sldMkLst>
          <pc:docMk/>
          <pc:sldMk cId="3251851924" sldId="398"/>
        </pc:sldMkLst>
        <pc:spChg chg="mod">
          <ac:chgData name="Parthum, Bryan" userId="0944d42a-0297-47b7-847f-b5cd4d2f087f" providerId="ADAL" clId="{746386C3-AF8A-4427-BAD6-926A0D3ED5D4}" dt="2022-08-31T02:13:13.504" v="1066" actId="1076"/>
          <ac:spMkLst>
            <pc:docMk/>
            <pc:sldMk cId="3251851924" sldId="398"/>
            <ac:spMk id="8" creationId="{363A6E82-AC88-40FF-8D05-2549474AF673}"/>
          </ac:spMkLst>
        </pc:spChg>
        <pc:picChg chg="add mod">
          <ac:chgData name="Parthum, Bryan" userId="0944d42a-0297-47b7-847f-b5cd4d2f087f" providerId="ADAL" clId="{746386C3-AF8A-4427-BAD6-926A0D3ED5D4}" dt="2022-08-31T02:13:16.463" v="1067" actId="1076"/>
          <ac:picMkLst>
            <pc:docMk/>
            <pc:sldMk cId="3251851924" sldId="398"/>
            <ac:picMk id="3" creationId="{8E516EFF-3307-44E5-822A-42AB7E074AB8}"/>
          </ac:picMkLst>
        </pc:picChg>
        <pc:picChg chg="del">
          <ac:chgData name="Parthum, Bryan" userId="0944d42a-0297-47b7-847f-b5cd4d2f087f" providerId="ADAL" clId="{746386C3-AF8A-4427-BAD6-926A0D3ED5D4}" dt="2022-08-31T02:07:27.775" v="1046" actId="478"/>
          <ac:picMkLst>
            <pc:docMk/>
            <pc:sldMk cId="3251851924" sldId="398"/>
            <ac:picMk id="5" creationId="{2CC5E967-5349-4AB7-837E-82AE5586DECE}"/>
          </ac:picMkLst>
        </pc:picChg>
        <pc:picChg chg="add mod">
          <ac:chgData name="Parthum, Bryan" userId="0944d42a-0297-47b7-847f-b5cd4d2f087f" providerId="ADAL" clId="{746386C3-AF8A-4427-BAD6-926A0D3ED5D4}" dt="2022-08-31T02:11:25.844" v="1059" actId="1076"/>
          <ac:picMkLst>
            <pc:docMk/>
            <pc:sldMk cId="3251851924" sldId="398"/>
            <ac:picMk id="6" creationId="{27342AA0-8401-4608-901F-C8C903B43738}"/>
          </ac:picMkLst>
        </pc:picChg>
        <pc:picChg chg="add mod">
          <ac:chgData name="Parthum, Bryan" userId="0944d42a-0297-47b7-847f-b5cd4d2f087f" providerId="ADAL" clId="{746386C3-AF8A-4427-BAD6-926A0D3ED5D4}" dt="2022-08-31T02:11:31.412" v="1060" actId="1076"/>
          <ac:picMkLst>
            <pc:docMk/>
            <pc:sldMk cId="3251851924" sldId="398"/>
            <ac:picMk id="9" creationId="{C8420034-B23A-4CD0-BE61-98EBCF7D95BA}"/>
          </ac:picMkLst>
        </pc:picChg>
        <pc:picChg chg="add mod">
          <ac:chgData name="Parthum, Bryan" userId="0944d42a-0297-47b7-847f-b5cd4d2f087f" providerId="ADAL" clId="{746386C3-AF8A-4427-BAD6-926A0D3ED5D4}" dt="2022-08-31T02:12:33.845" v="1064" actId="14100"/>
          <ac:picMkLst>
            <pc:docMk/>
            <pc:sldMk cId="3251851924" sldId="398"/>
            <ac:picMk id="11" creationId="{401F2144-5B97-46E1-8023-A06CBB6F7F79}"/>
          </ac:picMkLst>
        </pc:picChg>
        <pc:picChg chg="add mod">
          <ac:chgData name="Parthum, Bryan" userId="0944d42a-0297-47b7-847f-b5cd4d2f087f" providerId="ADAL" clId="{746386C3-AF8A-4427-BAD6-926A0D3ED5D4}" dt="2022-08-31T02:19:58.866" v="1168" actId="571"/>
          <ac:picMkLst>
            <pc:docMk/>
            <pc:sldMk cId="3251851924" sldId="398"/>
            <ac:picMk id="12" creationId="{855F116D-668F-4068-915A-BEA966B56FA5}"/>
          </ac:picMkLst>
        </pc:picChg>
      </pc:sldChg>
      <pc:sldChg chg="add del">
        <pc:chgData name="Parthum, Bryan" userId="0944d42a-0297-47b7-847f-b5cd4d2f087f" providerId="ADAL" clId="{746386C3-AF8A-4427-BAD6-926A0D3ED5D4}" dt="2022-08-31T02:15:17.132" v="1146" actId="2890"/>
        <pc:sldMkLst>
          <pc:docMk/>
          <pc:sldMk cId="2547357695" sldId="399"/>
        </pc:sldMkLst>
      </pc:sldChg>
      <pc:sldChg chg="addSp delSp modSp add mod">
        <pc:chgData name="Parthum, Bryan" userId="0944d42a-0297-47b7-847f-b5cd4d2f087f" providerId="ADAL" clId="{746386C3-AF8A-4427-BAD6-926A0D3ED5D4}" dt="2022-08-31T02:20:03.429" v="1170" actId="1076"/>
        <pc:sldMkLst>
          <pc:docMk/>
          <pc:sldMk cId="4204658775" sldId="399"/>
        </pc:sldMkLst>
        <pc:spChg chg="del">
          <ac:chgData name="Parthum, Bryan" userId="0944d42a-0297-47b7-847f-b5cd4d2f087f" providerId="ADAL" clId="{746386C3-AF8A-4427-BAD6-926A0D3ED5D4}" dt="2022-08-31T02:17:01.092" v="1158" actId="478"/>
          <ac:spMkLst>
            <pc:docMk/>
            <pc:sldMk cId="4204658775" sldId="399"/>
            <ac:spMk id="8" creationId="{363A6E82-AC88-40FF-8D05-2549474AF673}"/>
          </ac:spMkLst>
        </pc:spChg>
        <pc:picChg chg="del">
          <ac:chgData name="Parthum, Bryan" userId="0944d42a-0297-47b7-847f-b5cd4d2f087f" providerId="ADAL" clId="{746386C3-AF8A-4427-BAD6-926A0D3ED5D4}" dt="2022-08-31T02:16:54.633" v="1155" actId="478"/>
          <ac:picMkLst>
            <pc:docMk/>
            <pc:sldMk cId="4204658775" sldId="399"/>
            <ac:picMk id="3" creationId="{8E516EFF-3307-44E5-822A-42AB7E074AB8}"/>
          </ac:picMkLst>
        </pc:picChg>
        <pc:picChg chg="add del mod">
          <ac:chgData name="Parthum, Bryan" userId="0944d42a-0297-47b7-847f-b5cd4d2f087f" providerId="ADAL" clId="{746386C3-AF8A-4427-BAD6-926A0D3ED5D4}" dt="2022-08-31T02:19:33.832" v="1165" actId="478"/>
          <ac:picMkLst>
            <pc:docMk/>
            <pc:sldMk cId="4204658775" sldId="399"/>
            <ac:picMk id="4" creationId="{0F4116BC-75AE-4314-A2DC-AB3FA0C717C7}"/>
          </ac:picMkLst>
        </pc:picChg>
        <pc:picChg chg="del">
          <ac:chgData name="Parthum, Bryan" userId="0944d42a-0297-47b7-847f-b5cd4d2f087f" providerId="ADAL" clId="{746386C3-AF8A-4427-BAD6-926A0D3ED5D4}" dt="2022-08-31T02:16:43.430" v="1149" actId="478"/>
          <ac:picMkLst>
            <pc:docMk/>
            <pc:sldMk cId="4204658775" sldId="399"/>
            <ac:picMk id="6" creationId="{27342AA0-8401-4608-901F-C8C903B43738}"/>
          </ac:picMkLst>
        </pc:picChg>
        <pc:picChg chg="add mod">
          <ac:chgData name="Parthum, Bryan" userId="0944d42a-0297-47b7-847f-b5cd4d2f087f" providerId="ADAL" clId="{746386C3-AF8A-4427-BAD6-926A0D3ED5D4}" dt="2022-08-31T02:19:41.848" v="1167" actId="1076"/>
          <ac:picMkLst>
            <pc:docMk/>
            <pc:sldMk cId="4204658775" sldId="399"/>
            <ac:picMk id="7" creationId="{1C3BA0EC-29F6-4B6D-A01E-46A48DE91914}"/>
          </ac:picMkLst>
        </pc:picChg>
        <pc:picChg chg="del mod">
          <ac:chgData name="Parthum, Bryan" userId="0944d42a-0297-47b7-847f-b5cd4d2f087f" providerId="ADAL" clId="{746386C3-AF8A-4427-BAD6-926A0D3ED5D4}" dt="2022-08-31T02:16:45.608" v="1151" actId="478"/>
          <ac:picMkLst>
            <pc:docMk/>
            <pc:sldMk cId="4204658775" sldId="399"/>
            <ac:picMk id="9" creationId="{C8420034-B23A-4CD0-BE61-98EBCF7D95BA}"/>
          </ac:picMkLst>
        </pc:picChg>
        <pc:picChg chg="del">
          <ac:chgData name="Parthum, Bryan" userId="0944d42a-0297-47b7-847f-b5cd4d2f087f" providerId="ADAL" clId="{746386C3-AF8A-4427-BAD6-926A0D3ED5D4}" dt="2022-08-31T02:16:40.698" v="1148" actId="478"/>
          <ac:picMkLst>
            <pc:docMk/>
            <pc:sldMk cId="4204658775" sldId="399"/>
            <ac:picMk id="11" creationId="{401F2144-5B97-46E1-8023-A06CBB6F7F79}"/>
          </ac:picMkLst>
        </pc:picChg>
        <pc:picChg chg="add mod">
          <ac:chgData name="Parthum, Bryan" userId="0944d42a-0297-47b7-847f-b5cd4d2f087f" providerId="ADAL" clId="{746386C3-AF8A-4427-BAD6-926A0D3ED5D4}" dt="2022-08-31T02:20:03.429" v="1170" actId="1076"/>
          <ac:picMkLst>
            <pc:docMk/>
            <pc:sldMk cId="4204658775" sldId="399"/>
            <ac:picMk id="12" creationId="{13EB7C6B-DFBB-47CB-98D5-C55F9E42412E}"/>
          </ac:picMkLst>
        </pc:picChg>
      </pc:sldChg>
      <pc:sldChg chg="delSp add del mod">
        <pc:chgData name="Parthum, Bryan" userId="0944d42a-0297-47b7-847f-b5cd4d2f087f" providerId="ADAL" clId="{746386C3-AF8A-4427-BAD6-926A0D3ED5D4}" dt="2022-08-31T02:19:25.586" v="1164" actId="2696"/>
        <pc:sldMkLst>
          <pc:docMk/>
          <pc:sldMk cId="286722468" sldId="400"/>
        </pc:sldMkLst>
        <pc:picChg chg="del">
          <ac:chgData name="Parthum, Bryan" userId="0944d42a-0297-47b7-847f-b5cd4d2f087f" providerId="ADAL" clId="{746386C3-AF8A-4427-BAD6-926A0D3ED5D4}" dt="2022-08-31T02:17:25.221" v="1163" actId="478"/>
          <ac:picMkLst>
            <pc:docMk/>
            <pc:sldMk cId="286722468" sldId="400"/>
            <ac:picMk id="4" creationId="{0F4116BC-75AE-4314-A2DC-AB3FA0C717C7}"/>
          </ac:picMkLst>
        </pc:picChg>
      </pc:sldChg>
      <pc:sldChg chg="modSp new mod ord">
        <pc:chgData name="Parthum, Bryan" userId="0944d42a-0297-47b7-847f-b5cd4d2f087f" providerId="ADAL" clId="{746386C3-AF8A-4427-BAD6-926A0D3ED5D4}" dt="2022-08-31T02:49:35.682" v="1991" actId="1076"/>
        <pc:sldMkLst>
          <pc:docMk/>
          <pc:sldMk cId="551665083" sldId="400"/>
        </pc:sldMkLst>
        <pc:spChg chg="mod">
          <ac:chgData name="Parthum, Bryan" userId="0944d42a-0297-47b7-847f-b5cd4d2f087f" providerId="ADAL" clId="{746386C3-AF8A-4427-BAD6-926A0D3ED5D4}" dt="2022-08-31T02:49:35.682" v="1991" actId="1076"/>
          <ac:spMkLst>
            <pc:docMk/>
            <pc:sldMk cId="551665083" sldId="400"/>
            <ac:spMk id="2" creationId="{C41BE140-AF44-4A0D-B0B8-E10E91DA10F2}"/>
          </ac:spMkLst>
        </pc:spChg>
        <pc:spChg chg="mod">
          <ac:chgData name="Parthum, Bryan" userId="0944d42a-0297-47b7-847f-b5cd4d2f087f" providerId="ADAL" clId="{746386C3-AF8A-4427-BAD6-926A0D3ED5D4}" dt="2022-08-31T02:35:36.151" v="1206" actId="1076"/>
          <ac:spMkLst>
            <pc:docMk/>
            <pc:sldMk cId="551665083" sldId="400"/>
            <ac:spMk id="3" creationId="{5E35D933-1EB6-4E26-B8AF-77E161482E4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F51268-28D7-4A1D-B6E7-7FC724367079}" type="datetimeFigureOut">
              <a:rPr lang="en-US" smtClean="0"/>
              <a:t>8/30/2022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5CB739-FC4C-4CC2-B8DD-75C8DB48E189}" type="slidenum">
              <a:rPr lang="en-US" smtClean="0"/>
              <a:t>‹#›</a:t>
            </a:fld>
            <a:endParaRPr lang="en-US"/>
          </a:p>
        </p:txBody>
      </p:sp>
    </p:spTree>
    <p:extLst>
      <p:ext uri="{BB962C8B-B14F-4D97-AF65-F5344CB8AC3E}">
        <p14:creationId xmlns:p14="http://schemas.microsoft.com/office/powerpoint/2010/main" val="2520895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a:t>
            </a:fld>
            <a:endParaRPr lang="en-US"/>
          </a:p>
        </p:txBody>
      </p:sp>
    </p:spTree>
    <p:extLst>
      <p:ext uri="{BB962C8B-B14F-4D97-AF65-F5344CB8AC3E}">
        <p14:creationId xmlns:p14="http://schemas.microsoft.com/office/powerpoint/2010/main" val="4036248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11</a:t>
            </a:fld>
            <a:endParaRPr lang="en-US"/>
          </a:p>
        </p:txBody>
      </p:sp>
    </p:spTree>
    <p:extLst>
      <p:ext uri="{BB962C8B-B14F-4D97-AF65-F5344CB8AC3E}">
        <p14:creationId xmlns:p14="http://schemas.microsoft.com/office/powerpoint/2010/main" val="27608076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12</a:t>
            </a:fld>
            <a:endParaRPr lang="en-US"/>
          </a:p>
        </p:txBody>
      </p:sp>
    </p:spTree>
    <p:extLst>
      <p:ext uri="{BB962C8B-B14F-4D97-AF65-F5344CB8AC3E}">
        <p14:creationId xmlns:p14="http://schemas.microsoft.com/office/powerpoint/2010/main" val="7940521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13</a:t>
            </a:fld>
            <a:endParaRPr lang="en-US"/>
          </a:p>
        </p:txBody>
      </p:sp>
    </p:spTree>
    <p:extLst>
      <p:ext uri="{BB962C8B-B14F-4D97-AF65-F5344CB8AC3E}">
        <p14:creationId xmlns:p14="http://schemas.microsoft.com/office/powerpoint/2010/main" val="26492994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14</a:t>
            </a:fld>
            <a:endParaRPr lang="en-US"/>
          </a:p>
        </p:txBody>
      </p:sp>
    </p:spTree>
    <p:extLst>
      <p:ext uri="{BB962C8B-B14F-4D97-AF65-F5344CB8AC3E}">
        <p14:creationId xmlns:p14="http://schemas.microsoft.com/office/powerpoint/2010/main" val="2438594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15</a:t>
            </a:fld>
            <a:endParaRPr lang="en-US"/>
          </a:p>
        </p:txBody>
      </p:sp>
    </p:spTree>
    <p:extLst>
      <p:ext uri="{BB962C8B-B14F-4D97-AF65-F5344CB8AC3E}">
        <p14:creationId xmlns:p14="http://schemas.microsoft.com/office/powerpoint/2010/main" val="5079641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16</a:t>
            </a:fld>
            <a:endParaRPr lang="en-US"/>
          </a:p>
        </p:txBody>
      </p:sp>
    </p:spTree>
    <p:extLst>
      <p:ext uri="{BB962C8B-B14F-4D97-AF65-F5344CB8AC3E}">
        <p14:creationId xmlns:p14="http://schemas.microsoft.com/office/powerpoint/2010/main" val="28989019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17</a:t>
            </a:fld>
            <a:endParaRPr lang="en-US"/>
          </a:p>
        </p:txBody>
      </p:sp>
    </p:spTree>
    <p:extLst>
      <p:ext uri="{BB962C8B-B14F-4D97-AF65-F5344CB8AC3E}">
        <p14:creationId xmlns:p14="http://schemas.microsoft.com/office/powerpoint/2010/main" val="3839987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18</a:t>
            </a:fld>
            <a:endParaRPr lang="en-US"/>
          </a:p>
        </p:txBody>
      </p:sp>
    </p:spTree>
    <p:extLst>
      <p:ext uri="{BB962C8B-B14F-4D97-AF65-F5344CB8AC3E}">
        <p14:creationId xmlns:p14="http://schemas.microsoft.com/office/powerpoint/2010/main" val="22732562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19</a:t>
            </a:fld>
            <a:endParaRPr lang="en-US"/>
          </a:p>
        </p:txBody>
      </p:sp>
    </p:spTree>
    <p:extLst>
      <p:ext uri="{BB962C8B-B14F-4D97-AF65-F5344CB8AC3E}">
        <p14:creationId xmlns:p14="http://schemas.microsoft.com/office/powerpoint/2010/main" val="6060499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20</a:t>
            </a:fld>
            <a:endParaRPr lang="en-US"/>
          </a:p>
        </p:txBody>
      </p:sp>
    </p:spTree>
    <p:extLst>
      <p:ext uri="{BB962C8B-B14F-4D97-AF65-F5344CB8AC3E}">
        <p14:creationId xmlns:p14="http://schemas.microsoft.com/office/powerpoint/2010/main" val="1983630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a:t>
            </a:fld>
            <a:endParaRPr lang="en-US"/>
          </a:p>
        </p:txBody>
      </p:sp>
    </p:spTree>
    <p:extLst>
      <p:ext uri="{BB962C8B-B14F-4D97-AF65-F5344CB8AC3E}">
        <p14:creationId xmlns:p14="http://schemas.microsoft.com/office/powerpoint/2010/main" val="21337788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21</a:t>
            </a:fld>
            <a:endParaRPr lang="en-US"/>
          </a:p>
        </p:txBody>
      </p:sp>
    </p:spTree>
    <p:extLst>
      <p:ext uri="{BB962C8B-B14F-4D97-AF65-F5344CB8AC3E}">
        <p14:creationId xmlns:p14="http://schemas.microsoft.com/office/powerpoint/2010/main" val="30259339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22</a:t>
            </a:fld>
            <a:endParaRPr lang="en-US"/>
          </a:p>
        </p:txBody>
      </p:sp>
    </p:spTree>
    <p:extLst>
      <p:ext uri="{BB962C8B-B14F-4D97-AF65-F5344CB8AC3E}">
        <p14:creationId xmlns:p14="http://schemas.microsoft.com/office/powerpoint/2010/main" val="8505589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23</a:t>
            </a:fld>
            <a:endParaRPr lang="en-US"/>
          </a:p>
        </p:txBody>
      </p:sp>
    </p:spTree>
    <p:extLst>
      <p:ext uri="{BB962C8B-B14F-4D97-AF65-F5344CB8AC3E}">
        <p14:creationId xmlns:p14="http://schemas.microsoft.com/office/powerpoint/2010/main" val="34480531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24</a:t>
            </a:fld>
            <a:endParaRPr lang="en-US"/>
          </a:p>
        </p:txBody>
      </p:sp>
    </p:spTree>
    <p:extLst>
      <p:ext uri="{BB962C8B-B14F-4D97-AF65-F5344CB8AC3E}">
        <p14:creationId xmlns:p14="http://schemas.microsoft.com/office/powerpoint/2010/main" val="22569053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25</a:t>
            </a:fld>
            <a:endParaRPr lang="en-US"/>
          </a:p>
        </p:txBody>
      </p:sp>
    </p:spTree>
    <p:extLst>
      <p:ext uri="{BB962C8B-B14F-4D97-AF65-F5344CB8AC3E}">
        <p14:creationId xmlns:p14="http://schemas.microsoft.com/office/powerpoint/2010/main" val="28611087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26</a:t>
            </a:fld>
            <a:endParaRPr lang="en-US"/>
          </a:p>
        </p:txBody>
      </p:sp>
    </p:spTree>
    <p:extLst>
      <p:ext uri="{BB962C8B-B14F-4D97-AF65-F5344CB8AC3E}">
        <p14:creationId xmlns:p14="http://schemas.microsoft.com/office/powerpoint/2010/main" val="34713033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27</a:t>
            </a:fld>
            <a:endParaRPr lang="en-US"/>
          </a:p>
        </p:txBody>
      </p:sp>
    </p:spTree>
    <p:extLst>
      <p:ext uri="{BB962C8B-B14F-4D97-AF65-F5344CB8AC3E}">
        <p14:creationId xmlns:p14="http://schemas.microsoft.com/office/powerpoint/2010/main" val="2660492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28</a:t>
            </a:fld>
            <a:endParaRPr lang="en-US"/>
          </a:p>
        </p:txBody>
      </p:sp>
    </p:spTree>
    <p:extLst>
      <p:ext uri="{BB962C8B-B14F-4D97-AF65-F5344CB8AC3E}">
        <p14:creationId xmlns:p14="http://schemas.microsoft.com/office/powerpoint/2010/main" val="15292743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29</a:t>
            </a:fld>
            <a:endParaRPr lang="en-US"/>
          </a:p>
        </p:txBody>
      </p:sp>
    </p:spTree>
    <p:extLst>
      <p:ext uri="{BB962C8B-B14F-4D97-AF65-F5344CB8AC3E}">
        <p14:creationId xmlns:p14="http://schemas.microsoft.com/office/powerpoint/2010/main" val="26182034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30</a:t>
            </a:fld>
            <a:endParaRPr lang="en-US"/>
          </a:p>
        </p:txBody>
      </p:sp>
    </p:spTree>
    <p:extLst>
      <p:ext uri="{BB962C8B-B14F-4D97-AF65-F5344CB8AC3E}">
        <p14:creationId xmlns:p14="http://schemas.microsoft.com/office/powerpoint/2010/main" val="487833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4</a:t>
            </a:fld>
            <a:endParaRPr lang="en-US"/>
          </a:p>
        </p:txBody>
      </p:sp>
    </p:spTree>
    <p:extLst>
      <p:ext uri="{BB962C8B-B14F-4D97-AF65-F5344CB8AC3E}">
        <p14:creationId xmlns:p14="http://schemas.microsoft.com/office/powerpoint/2010/main" val="1781732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31</a:t>
            </a:fld>
            <a:endParaRPr lang="en-US"/>
          </a:p>
        </p:txBody>
      </p:sp>
    </p:spTree>
    <p:extLst>
      <p:ext uri="{BB962C8B-B14F-4D97-AF65-F5344CB8AC3E}">
        <p14:creationId xmlns:p14="http://schemas.microsoft.com/office/powerpoint/2010/main" val="21905299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32</a:t>
            </a:fld>
            <a:endParaRPr lang="en-US"/>
          </a:p>
        </p:txBody>
      </p:sp>
    </p:spTree>
    <p:extLst>
      <p:ext uri="{BB962C8B-B14F-4D97-AF65-F5344CB8AC3E}">
        <p14:creationId xmlns:p14="http://schemas.microsoft.com/office/powerpoint/2010/main" val="6318077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33</a:t>
            </a:fld>
            <a:endParaRPr lang="en-US"/>
          </a:p>
        </p:txBody>
      </p:sp>
    </p:spTree>
    <p:extLst>
      <p:ext uri="{BB962C8B-B14F-4D97-AF65-F5344CB8AC3E}">
        <p14:creationId xmlns:p14="http://schemas.microsoft.com/office/powerpoint/2010/main" val="39877594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34</a:t>
            </a:fld>
            <a:endParaRPr lang="en-US"/>
          </a:p>
        </p:txBody>
      </p:sp>
    </p:spTree>
    <p:extLst>
      <p:ext uri="{BB962C8B-B14F-4D97-AF65-F5344CB8AC3E}">
        <p14:creationId xmlns:p14="http://schemas.microsoft.com/office/powerpoint/2010/main" val="31080067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35</a:t>
            </a:fld>
            <a:endParaRPr lang="en-US"/>
          </a:p>
        </p:txBody>
      </p:sp>
    </p:spTree>
    <p:extLst>
      <p:ext uri="{BB962C8B-B14F-4D97-AF65-F5344CB8AC3E}">
        <p14:creationId xmlns:p14="http://schemas.microsoft.com/office/powerpoint/2010/main" val="4047939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36</a:t>
            </a:fld>
            <a:endParaRPr lang="en-US"/>
          </a:p>
        </p:txBody>
      </p:sp>
    </p:spTree>
    <p:extLst>
      <p:ext uri="{BB962C8B-B14F-4D97-AF65-F5344CB8AC3E}">
        <p14:creationId xmlns:p14="http://schemas.microsoft.com/office/powerpoint/2010/main" val="6549220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37</a:t>
            </a:fld>
            <a:endParaRPr lang="en-US"/>
          </a:p>
        </p:txBody>
      </p:sp>
    </p:spTree>
    <p:extLst>
      <p:ext uri="{BB962C8B-B14F-4D97-AF65-F5344CB8AC3E}">
        <p14:creationId xmlns:p14="http://schemas.microsoft.com/office/powerpoint/2010/main" val="14376714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38</a:t>
            </a:fld>
            <a:endParaRPr lang="en-US"/>
          </a:p>
        </p:txBody>
      </p:sp>
    </p:spTree>
    <p:extLst>
      <p:ext uri="{BB962C8B-B14F-4D97-AF65-F5344CB8AC3E}">
        <p14:creationId xmlns:p14="http://schemas.microsoft.com/office/powerpoint/2010/main" val="20513798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39</a:t>
            </a:fld>
            <a:endParaRPr lang="en-US"/>
          </a:p>
        </p:txBody>
      </p:sp>
    </p:spTree>
    <p:extLst>
      <p:ext uri="{BB962C8B-B14F-4D97-AF65-F5344CB8AC3E}">
        <p14:creationId xmlns:p14="http://schemas.microsoft.com/office/powerpoint/2010/main" val="24485924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40</a:t>
            </a:fld>
            <a:endParaRPr lang="en-US"/>
          </a:p>
        </p:txBody>
      </p:sp>
    </p:spTree>
    <p:extLst>
      <p:ext uri="{BB962C8B-B14F-4D97-AF65-F5344CB8AC3E}">
        <p14:creationId xmlns:p14="http://schemas.microsoft.com/office/powerpoint/2010/main" val="3220576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5</a:t>
            </a:fld>
            <a:endParaRPr lang="en-US"/>
          </a:p>
        </p:txBody>
      </p:sp>
    </p:spTree>
    <p:extLst>
      <p:ext uri="{BB962C8B-B14F-4D97-AF65-F5344CB8AC3E}">
        <p14:creationId xmlns:p14="http://schemas.microsoft.com/office/powerpoint/2010/main" val="27908112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41</a:t>
            </a:fld>
            <a:endParaRPr lang="en-US"/>
          </a:p>
        </p:txBody>
      </p:sp>
    </p:spTree>
    <p:extLst>
      <p:ext uri="{BB962C8B-B14F-4D97-AF65-F5344CB8AC3E}">
        <p14:creationId xmlns:p14="http://schemas.microsoft.com/office/powerpoint/2010/main" val="3506434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6</a:t>
            </a:fld>
            <a:endParaRPr lang="en-US"/>
          </a:p>
        </p:txBody>
      </p:sp>
    </p:spTree>
    <p:extLst>
      <p:ext uri="{BB962C8B-B14F-4D97-AF65-F5344CB8AC3E}">
        <p14:creationId xmlns:p14="http://schemas.microsoft.com/office/powerpoint/2010/main" val="1197993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7</a:t>
            </a:fld>
            <a:endParaRPr lang="en-US"/>
          </a:p>
        </p:txBody>
      </p:sp>
    </p:spTree>
    <p:extLst>
      <p:ext uri="{BB962C8B-B14F-4D97-AF65-F5344CB8AC3E}">
        <p14:creationId xmlns:p14="http://schemas.microsoft.com/office/powerpoint/2010/main" val="2423083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8</a:t>
            </a:fld>
            <a:endParaRPr lang="en-US"/>
          </a:p>
        </p:txBody>
      </p:sp>
    </p:spTree>
    <p:extLst>
      <p:ext uri="{BB962C8B-B14F-4D97-AF65-F5344CB8AC3E}">
        <p14:creationId xmlns:p14="http://schemas.microsoft.com/office/powerpoint/2010/main" val="1554817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9</a:t>
            </a:fld>
            <a:endParaRPr lang="en-US"/>
          </a:p>
        </p:txBody>
      </p:sp>
    </p:spTree>
    <p:extLst>
      <p:ext uri="{BB962C8B-B14F-4D97-AF65-F5344CB8AC3E}">
        <p14:creationId xmlns:p14="http://schemas.microsoft.com/office/powerpoint/2010/main" val="2586602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10</a:t>
            </a:fld>
            <a:endParaRPr lang="en-US"/>
          </a:p>
        </p:txBody>
      </p:sp>
    </p:spTree>
    <p:extLst>
      <p:ext uri="{BB962C8B-B14F-4D97-AF65-F5344CB8AC3E}">
        <p14:creationId xmlns:p14="http://schemas.microsoft.com/office/powerpoint/2010/main" val="1397161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cxnSp>
        <p:nvCxnSpPr>
          <p:cNvPr id="23" name="Straight Connector 22"/>
          <p:cNvCxnSpPr>
            <a:cxnSpLocks/>
          </p:cNvCxnSpPr>
          <p:nvPr userDrawn="1"/>
        </p:nvCxnSpPr>
        <p:spPr>
          <a:xfrm flipV="1">
            <a:off x="576573" y="3252524"/>
            <a:ext cx="8719827" cy="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userDrawn="1"/>
        </p:nvSpPr>
        <p:spPr>
          <a:xfrm>
            <a:off x="2895600" y="2336373"/>
            <a:ext cx="6400800" cy="369332"/>
          </a:xfrm>
          <a:prstGeom prst="rect">
            <a:avLst/>
          </a:prstGeom>
          <a:noFill/>
        </p:spPr>
        <p:txBody>
          <a:bodyPr wrap="square" rtlCol="0" anchor="ctr">
            <a:spAutoFit/>
          </a:bodyPr>
          <a:lstStyle/>
          <a:p>
            <a:pPr algn="ctr"/>
            <a:endParaRPr lang="en-US" dirty="0"/>
          </a:p>
        </p:txBody>
      </p:sp>
    </p:spTree>
    <p:extLst>
      <p:ext uri="{BB962C8B-B14F-4D97-AF65-F5344CB8AC3E}">
        <p14:creationId xmlns:p14="http://schemas.microsoft.com/office/powerpoint/2010/main" val="693858643"/>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al">
    <p:spTree>
      <p:nvGrpSpPr>
        <p:cNvPr id="1" name=""/>
        <p:cNvGrpSpPr/>
        <p:nvPr/>
      </p:nvGrpSpPr>
      <p:grpSpPr>
        <a:xfrm>
          <a:off x="0" y="0"/>
          <a:ext cx="0" cy="0"/>
          <a:chOff x="0" y="0"/>
          <a:chExt cx="0" cy="0"/>
        </a:xfrm>
      </p:grpSpPr>
      <p:sp>
        <p:nvSpPr>
          <p:cNvPr id="6" name="Text Placeholder 2"/>
          <p:cNvSpPr>
            <a:spLocks noGrp="1"/>
          </p:cNvSpPr>
          <p:nvPr>
            <p:ph idx="1"/>
          </p:nvPr>
        </p:nvSpPr>
        <p:spPr>
          <a:xfrm>
            <a:off x="1097280" y="1845734"/>
            <a:ext cx="10058400" cy="4023360"/>
          </a:xfrm>
          <a:prstGeom prst="rect">
            <a:avLst/>
          </a:prstGeom>
        </p:spPr>
        <p:txBody>
          <a:bodyPr vert="horz" lIns="0" tIns="45720" rIns="0" bIns="45720" rtlCol="0">
            <a:normAutofit/>
          </a:bodyPr>
          <a:lstStyle>
            <a:lvl1pPr>
              <a:defRPr sz="1400">
                <a:latin typeface="Times New Roman" panose="02020603050405020304" pitchFamily="18" charset="0"/>
                <a:cs typeface="Times New Roman" panose="02020603050405020304" pitchFamily="18" charset="0"/>
              </a:defRPr>
            </a:lvl1pPr>
            <a:lvl2pPr>
              <a:defRPr sz="1400">
                <a:latin typeface="Times New Roman" panose="02020603050405020304" pitchFamily="18" charset="0"/>
                <a:cs typeface="Times New Roman" panose="02020603050405020304" pitchFamily="18" charset="0"/>
              </a:defRPr>
            </a:lvl2pPr>
            <a:lvl3pPr>
              <a:defRPr sz="1400">
                <a:latin typeface="Times New Roman" panose="02020603050405020304" pitchFamily="18" charset="0"/>
                <a:cs typeface="Times New Roman" panose="02020603050405020304" pitchFamily="18" charset="0"/>
              </a:defRPr>
            </a:lvl3pPr>
            <a:lvl4pPr>
              <a:defRPr sz="1400">
                <a:latin typeface="Times New Roman" panose="02020603050405020304" pitchFamily="18" charset="0"/>
                <a:cs typeface="Times New Roman" panose="02020603050405020304" pitchFamily="18" charset="0"/>
              </a:defRPr>
            </a:lvl4pPr>
            <a:lvl5pPr>
              <a:defRPr sz="14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endParaRPr lang="en-US" dirty="0"/>
          </a:p>
        </p:txBody>
      </p:sp>
    </p:spTree>
    <p:extLst>
      <p:ext uri="{BB962C8B-B14F-4D97-AF65-F5344CB8AC3E}">
        <p14:creationId xmlns:p14="http://schemas.microsoft.com/office/powerpoint/2010/main" val="416198406"/>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general">
    <p:spTree>
      <p:nvGrpSpPr>
        <p:cNvPr id="1" name=""/>
        <p:cNvGrpSpPr/>
        <p:nvPr/>
      </p:nvGrpSpPr>
      <p:grpSpPr>
        <a:xfrm>
          <a:off x="0" y="0"/>
          <a:ext cx="0" cy="0"/>
          <a:chOff x="0" y="0"/>
          <a:chExt cx="0" cy="0"/>
        </a:xfrm>
      </p:grpSpPr>
    </p:spTree>
    <p:extLst>
      <p:ext uri="{BB962C8B-B14F-4D97-AF65-F5344CB8AC3E}">
        <p14:creationId xmlns:p14="http://schemas.microsoft.com/office/powerpoint/2010/main" val="726578818"/>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general">
    <p:spTree>
      <p:nvGrpSpPr>
        <p:cNvPr id="1" name=""/>
        <p:cNvGrpSpPr/>
        <p:nvPr/>
      </p:nvGrpSpPr>
      <p:grpSpPr>
        <a:xfrm>
          <a:off x="0" y="0"/>
          <a:ext cx="0" cy="0"/>
          <a:chOff x="0" y="0"/>
          <a:chExt cx="0" cy="0"/>
        </a:xfrm>
      </p:grpSpPr>
      <p:sp>
        <p:nvSpPr>
          <p:cNvPr id="2" name="Footer Placeholder 4"/>
          <p:cNvSpPr txBox="1">
            <a:spLocks/>
          </p:cNvSpPr>
          <p:nvPr userDrawn="1"/>
        </p:nvSpPr>
        <p:spPr>
          <a:xfrm>
            <a:off x="2251882" y="6506128"/>
            <a:ext cx="6587318" cy="288956"/>
          </a:xfrm>
          <a:prstGeom prst="rect">
            <a:avLst/>
          </a:prstGeom>
        </p:spPr>
        <p:txBody>
          <a:bodyPr vert="horz" lIns="91440" tIns="45720" rIns="91440" bIns="45720" rtlCol="0" anchor="ctr"/>
          <a:lstStyle>
            <a:defPPr>
              <a:defRPr lang="en-US"/>
            </a:defPPr>
            <a:lvl1pPr marL="0" algn="ctr" defTabSz="914400" rtl="0" eaLnBrk="1" latinLnBrk="0" hangingPunct="1">
              <a:defRPr sz="12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bg1"/>
                </a:solidFill>
                <a:latin typeface="Times New Roman" panose="02020603050405020304" pitchFamily="18" charset="0"/>
                <a:cs typeface="Times New Roman" panose="02020603050405020304" pitchFamily="18" charset="0"/>
              </a:rPr>
              <a:t>WTP for water quality, location information, and the rural-urban divide</a:t>
            </a:r>
          </a:p>
        </p:txBody>
      </p:sp>
    </p:spTree>
    <p:extLst>
      <p:ext uri="{BB962C8B-B14F-4D97-AF65-F5344CB8AC3E}">
        <p14:creationId xmlns:p14="http://schemas.microsoft.com/office/powerpoint/2010/main" val="621389552"/>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3" name="Rectangle 32"/>
          <p:cNvSpPr/>
          <p:nvPr userDrawn="1"/>
        </p:nvSpPr>
        <p:spPr>
          <a:xfrm>
            <a:off x="0" y="6453218"/>
            <a:ext cx="12192000" cy="418034"/>
          </a:xfrm>
          <a:prstGeom prst="rect">
            <a:avLst/>
          </a:prstGeom>
          <a:gradFill>
            <a:gsLst>
              <a:gs pos="100000">
                <a:schemeClr val="bg2">
                  <a:lumMod val="50000"/>
                  <a:shade val="67500"/>
                  <a:satMod val="115000"/>
                </a:schemeClr>
              </a:gs>
              <a:gs pos="100000">
                <a:schemeClr val="bg2">
                  <a:lumMod val="50000"/>
                  <a:shade val="100000"/>
                  <a:satMod val="1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ooter Placeholder 4"/>
          <p:cNvSpPr txBox="1">
            <a:spLocks/>
          </p:cNvSpPr>
          <p:nvPr userDrawn="1"/>
        </p:nvSpPr>
        <p:spPr>
          <a:xfrm>
            <a:off x="7906894" y="6514937"/>
            <a:ext cx="4285106" cy="294595"/>
          </a:xfrm>
          <a:prstGeom prst="rect">
            <a:avLst/>
          </a:prstGeom>
        </p:spPr>
        <p:txBody>
          <a:bodyPr vert="horz" lIns="91440" tIns="45720" rIns="91440" bIns="45720" rtlCol="0" anchor="ctr"/>
          <a:lstStyle>
            <a:defPPr>
              <a:defRPr lang="en-US"/>
            </a:defPPr>
            <a:lvl1pPr marL="0" algn="ctr" defTabSz="914400" rtl="0" eaLnBrk="1" latinLnBrk="0" hangingPunct="1">
              <a:defRPr sz="9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en-US" sz="1800" dirty="0">
              <a:solidFill>
                <a:schemeClr val="bg1"/>
              </a:solidFill>
              <a:latin typeface="Calibri" panose="020F0502020204030204" pitchFamily="34" charset="0"/>
              <a:cs typeface="Calibri" panose="020F0502020204030204" pitchFamily="34" charset="0"/>
            </a:endParaRPr>
          </a:p>
        </p:txBody>
      </p:sp>
      <p:sp>
        <p:nvSpPr>
          <p:cNvPr id="49" name="Footer Placeholder 4"/>
          <p:cNvSpPr txBox="1">
            <a:spLocks/>
          </p:cNvSpPr>
          <p:nvPr userDrawn="1"/>
        </p:nvSpPr>
        <p:spPr>
          <a:xfrm>
            <a:off x="62779" y="6514936"/>
            <a:ext cx="3287249" cy="294596"/>
          </a:xfrm>
          <a:prstGeom prst="rect">
            <a:avLst/>
          </a:prstGeom>
        </p:spPr>
        <p:txBody>
          <a:bodyPr vert="horz" lIns="91440" tIns="45720" rIns="91440" bIns="45720" rtlCol="0" anchor="ctr"/>
          <a:lstStyle>
            <a:defPPr>
              <a:defRPr lang="en-US"/>
            </a:defPPr>
            <a:lvl1pPr marL="0" algn="ctr" defTabSz="914400" rtl="0" eaLnBrk="1" latinLnBrk="0" hangingPunct="1">
              <a:defRPr sz="12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800" dirty="0">
                <a:solidFill>
                  <a:schemeClr val="bg1"/>
                </a:solidFill>
                <a:latin typeface="Calibri" panose="020F0502020204030204" pitchFamily="34" charset="0"/>
                <a:cs typeface="Calibri" panose="020F0502020204030204" pitchFamily="34" charset="0"/>
              </a:rPr>
              <a:t>Lecture 2: Why Markets Fail</a:t>
            </a:r>
          </a:p>
        </p:txBody>
      </p:sp>
      <p:sp>
        <p:nvSpPr>
          <p:cNvPr id="6" name="Footer Placeholder 4"/>
          <p:cNvSpPr txBox="1">
            <a:spLocks/>
          </p:cNvSpPr>
          <p:nvPr userDrawn="1"/>
        </p:nvSpPr>
        <p:spPr>
          <a:xfrm>
            <a:off x="2936995" y="6490212"/>
            <a:ext cx="6318010" cy="288956"/>
          </a:xfrm>
          <a:prstGeom prst="rect">
            <a:avLst/>
          </a:prstGeom>
        </p:spPr>
        <p:txBody>
          <a:bodyPr vert="horz" lIns="91440" tIns="45720" rIns="91440" bIns="45720" rtlCol="0" anchor="ctr"/>
          <a:lstStyle>
            <a:defPPr>
              <a:defRPr lang="en-US"/>
            </a:defPPr>
            <a:lvl1pPr marL="0" algn="ctr" defTabSz="914400" rtl="0" eaLnBrk="1" latinLnBrk="0" hangingPunct="1">
              <a:defRPr sz="12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200" baseline="0" dirty="0">
              <a:solidFill>
                <a:schemeClr val="bg1"/>
              </a:solidFill>
              <a:latin typeface="+mn-lt"/>
              <a:cs typeface="Times New Roman" panose="02020603050405020304" pitchFamily="18" charset="0"/>
            </a:endParaRPr>
          </a:p>
        </p:txBody>
      </p:sp>
    </p:spTree>
    <p:extLst>
      <p:ext uri="{BB962C8B-B14F-4D97-AF65-F5344CB8AC3E}">
        <p14:creationId xmlns:p14="http://schemas.microsoft.com/office/powerpoint/2010/main" val="2101269002"/>
      </p:ext>
    </p:extLst>
  </p:cSld>
  <p:clrMap bg1="lt1" tx1="dk1" bg2="lt2" tx2="dk2" accent1="accent1" accent2="accent2" accent3="accent3" accent4="accent4" accent5="accent5" accent6="accent6" hlink="hlink" folHlink="folHlink"/>
  <p:sldLayoutIdLst>
    <p:sldLayoutId id="2147483661" r:id="rId1"/>
    <p:sldLayoutId id="2147483674" r:id="rId2"/>
    <p:sldLayoutId id="2147483675" r:id="rId3"/>
    <p:sldLayoutId id="2147483676" r:id="rId4"/>
  </p:sldLayoutIdLst>
  <p:hf hdr="0" ftr="0"/>
  <p:txStyles>
    <p:title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p:titleStyle>
    <p:bodyStyle>
      <a:lvl1pPr marL="91440" indent="-91440" algn="l" defTabSz="914400" rtl="0" eaLnBrk="1" latinLnBrk="0" hangingPunct="1">
        <a:lnSpc>
          <a:spcPct val="90000"/>
        </a:lnSpc>
        <a:spcBef>
          <a:spcPts val="1200"/>
        </a:spcBef>
        <a:spcAft>
          <a:spcPts val="2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1pPr>
      <a:lvl2pPr marL="38404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2pPr>
      <a:lvl3pPr marL="56692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74980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hyperlink" Target="https://www.rebeccataylor.site/home" TargetMode="Externa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hyperlink" Target="https://www.rebeccataylor.site/home"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hyperlink" Target="https://www.rebeccataylor.site/home" TargetMode="Externa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hyperlink" Target="https://www.rebeccataylor.site/home" TargetMode="Externa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11.png"/><Relationship Id="rId4" Type="http://schemas.openxmlformats.org/officeDocument/2006/relationships/hyperlink" Target="https://www.rebeccataylor.site/home"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14.xm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www.rebeccataylor.site/home" TargetMode="Externa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12.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hyperlink" Target="http://edrub.in/Papers/draft-plant-locations.pdf" TargetMode="Externa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hyperlink" Target="http://edrub.in/Papers/draft-plant-locations.pdf" TargetMode="Externa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hyperlink" Target="http://edrub.in/Papers/draft-plant-locations.pdf" TargetMode="Externa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hyperlink" Target="http://edrub.in/Papers/draft-plant-locations.pdf" TargetMode="Externa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hyperlink" Target="http://edrub.in/Papers/draft-plant-locations.pdf" TargetMode="Externa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edrub.in/Papers/draft-plant-locations.pdf" TargetMode="Externa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2.xml"/><Relationship Id="rId5" Type="http://schemas.openxmlformats.org/officeDocument/2006/relationships/image" Target="../media/image19.png"/><Relationship Id="rId4" Type="http://schemas.openxmlformats.org/officeDocument/2006/relationships/hyperlink" Target="http://edrub.in/Papers/draft-plant-locations.pdf" TargetMode="Externa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3.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5.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6.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27.xml"/><Relationship Id="rId4" Type="http://schemas.openxmlformats.org/officeDocument/2006/relationships/hyperlink" Target="https://www.sciencedirect.com/science/article/abs/pii/S0047272720300190?dgcid=author" TargetMode="Externa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28.xml"/><Relationship Id="rId4" Type="http://schemas.openxmlformats.org/officeDocument/2006/relationships/hyperlink" Target="https://www.sciencedirect.com/science/article/abs/pii/S0047272720300190?dgcid=author" TargetMode="Externa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9.xml"/><Relationship Id="rId4" Type="http://schemas.openxmlformats.org/officeDocument/2006/relationships/hyperlink" Target="https://www.sciencedirect.com/science/article/abs/pii/S0047272720300190?dgcid=author" TargetMode="Externa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30.xml"/><Relationship Id="rId4" Type="http://schemas.openxmlformats.org/officeDocument/2006/relationships/hyperlink" Target="https://www.sciencedirect.com/science/article/abs/pii/S0047272720300190?dgcid=author" TargetMode="Externa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hyperlink" Target="https://www.sciencedirect.com/science/article/abs/pii/S0047272720300190?dgcid=author" TargetMode="Externa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32.xml"/><Relationship Id="rId4" Type="http://schemas.openxmlformats.org/officeDocument/2006/relationships/hyperlink" Target="https://www.sciencedirect.com/science/article/abs/pii/S0047272720300190?dgcid=author" TargetMode="Externa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33.xml"/><Relationship Id="rId5" Type="http://schemas.openxmlformats.org/officeDocument/2006/relationships/image" Target="../media/image21.png"/><Relationship Id="rId4" Type="http://schemas.openxmlformats.org/officeDocument/2006/relationships/hyperlink" Target="https://www.sciencedirect.com/science/article/abs/pii/S0047272720300190?dgcid=author" TargetMode="Externa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3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s://www.sciencedirect.com/science/article/abs/pii/S0047272720300190?dgcid=author" TargetMode="Externa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35.xml"/><Relationship Id="rId5" Type="http://schemas.openxmlformats.org/officeDocument/2006/relationships/image" Target="../media/image24.png"/><Relationship Id="rId4" Type="http://schemas.openxmlformats.org/officeDocument/2006/relationships/hyperlink" Target="https://www.sciencedirect.com/science/article/abs/pii/S0047272720300190?dgcid=author" TargetMode="Externa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36.xml"/><Relationship Id="rId4" Type="http://schemas.openxmlformats.org/officeDocument/2006/relationships/hyperlink" Target="https://www.sciencedirect.com/science/article/pii/S0095069622000791" TargetMode="Externa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37.xml"/><Relationship Id="rId4" Type="http://schemas.openxmlformats.org/officeDocument/2006/relationships/hyperlink" Target="https://www.sciencedirect.com/science/article/pii/S0095069622000791" TargetMode="Externa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38.xml"/><Relationship Id="rId4" Type="http://schemas.openxmlformats.org/officeDocument/2006/relationships/hyperlink" Target="https://www.sciencedirect.com/science/article/pii/S0095069622000791" TargetMode="Externa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39.xml"/><Relationship Id="rId4" Type="http://schemas.openxmlformats.org/officeDocument/2006/relationships/hyperlink" Target="https://www.sciencedirect.com/science/article/pii/S0095069622000791" TargetMode="Externa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40.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hyperlink" Target="https://www.sciencedirect.com/science/article/pii/S0095069622000791"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hyperlink" Target="https://www.history.com/news/epa-earth-day-cleveland-cuyahoga-river-fire-clean-water-act"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hyperlink" Target="https://www.blind-magazine.com/stories/shisei-kuwabara-minamata-disease-and-the-poisoning-of-a-town/" TargetMode="Externa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7.jpeg"/><Relationship Id="rId5" Type="http://schemas.openxmlformats.org/officeDocument/2006/relationships/hyperlink" Target="https://www.history.com/topics/great-depression/dust-bowl#&amp;gid=ci023c13a630002602&amp;pid=2_nypl_5164615_dust_bowl_arthur_rothstein" TargetMode="Externa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hyperlink" Target="https://www.rebeccataylor.site/home"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hyperlink" Target="https://www.rebeccataylor.site/hom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84632" y="4471423"/>
            <a:ext cx="6709303" cy="1292662"/>
          </a:xfrm>
          <a:prstGeom prst="rect">
            <a:avLst/>
          </a:prstGeom>
          <a:noFill/>
        </p:spPr>
        <p:txBody>
          <a:bodyPr wrap="square" rtlCol="0">
            <a:spAutoFit/>
          </a:bodyPr>
          <a:lstStyle/>
          <a:p>
            <a:r>
              <a:rPr lang="en-US" sz="2600" dirty="0">
                <a:latin typeface="+mj-lt"/>
                <a:cs typeface="Calibri Light" panose="020F0302020204030204" pitchFamily="34" charset="0"/>
              </a:rPr>
              <a:t>Prof. Parthum</a:t>
            </a:r>
          </a:p>
          <a:p>
            <a:r>
              <a:rPr lang="en-US" sz="2600" dirty="0">
                <a:latin typeface="+mj-lt"/>
                <a:cs typeface="Calibri Light" panose="020F0302020204030204" pitchFamily="34" charset="0"/>
              </a:rPr>
              <a:t>Environmental Economics</a:t>
            </a:r>
            <a:br>
              <a:rPr lang="en-US" sz="2600" dirty="0">
                <a:latin typeface="+mj-lt"/>
                <a:cs typeface="Calibri Light" panose="020F0302020204030204" pitchFamily="34" charset="0"/>
              </a:rPr>
            </a:br>
            <a:r>
              <a:rPr lang="en-US" sz="2600" dirty="0">
                <a:latin typeface="+mj-lt"/>
                <a:cs typeface="Calibri Light" panose="020F0302020204030204" pitchFamily="34" charset="0"/>
              </a:rPr>
              <a:t>Econ 475</a:t>
            </a:r>
          </a:p>
        </p:txBody>
      </p:sp>
      <p:sp>
        <p:nvSpPr>
          <p:cNvPr id="7" name="Title 1"/>
          <p:cNvSpPr txBox="1">
            <a:spLocks/>
          </p:cNvSpPr>
          <p:nvPr/>
        </p:nvSpPr>
        <p:spPr>
          <a:xfrm>
            <a:off x="584632" y="2603768"/>
            <a:ext cx="11022736" cy="707886"/>
          </a:xfrm>
          <a:prstGeom prst="rect">
            <a:avLst/>
          </a:prstGeom>
        </p:spPr>
        <p:txBody>
          <a:bodyPr anchor="ct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2800" dirty="0">
                <a:solidFill>
                  <a:schemeClr val="tx1"/>
                </a:solidFill>
                <a:latin typeface="+mj-lt"/>
                <a:cs typeface="Calibri Light" panose="020F0302020204030204" pitchFamily="34" charset="0"/>
              </a:rPr>
              <a:t>Lecture 3: Market Failures: Examples and in Practice</a:t>
            </a:r>
          </a:p>
        </p:txBody>
      </p:sp>
    </p:spTree>
    <p:extLst>
      <p:ext uri="{BB962C8B-B14F-4D97-AF65-F5344CB8AC3E}">
        <p14:creationId xmlns:p14="http://schemas.microsoft.com/office/powerpoint/2010/main" val="2768470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56461" y="1874096"/>
            <a:ext cx="11251226" cy="4462760"/>
          </a:xfrm>
          <a:prstGeom prst="rect">
            <a:avLst/>
          </a:prstGeom>
          <a:noFill/>
          <a:effectLst/>
        </p:spPr>
        <p:txBody>
          <a:bodyPr wrap="square" rtlCol="0">
            <a:spAutoFit/>
          </a:bodyPr>
          <a:lstStyle/>
          <a:p>
            <a:pPr marL="342900" indent="-342900" algn="ctr">
              <a:buFont typeface="Arial" panose="020B0604020202020204" pitchFamily="34" charset="0"/>
              <a:buChar char="•"/>
            </a:pPr>
            <a:endParaRPr lang="en-US" sz="2000" dirty="0">
              <a:latin typeface="+mj-lt"/>
              <a:cs typeface="Times New Roman" panose="02020603050405020304" pitchFamily="18" charset="0"/>
            </a:endParaRPr>
          </a:p>
          <a:p>
            <a:pPr lvl="1"/>
            <a:r>
              <a:rPr lang="en-US" sz="2400" b="1" dirty="0">
                <a:solidFill>
                  <a:srgbClr val="DDDDDD"/>
                </a:solidFill>
              </a:rPr>
              <a:t>Abstract: </a:t>
            </a:r>
            <a:r>
              <a:rPr lang="en-US" sz="2400" dirty="0">
                <a:solidFill>
                  <a:srgbClr val="DDDDDD"/>
                </a:solidFill>
              </a:rPr>
              <a:t>Leakage occurs when partial regulation of consumer products results in increased consumption of these products in unregulated domains. This article quantifies plastic leakage from the banning of plastic carryout bags. </a:t>
            </a:r>
            <a:r>
              <a:rPr lang="en-US" sz="2400" dirty="0"/>
              <a:t>Using quasi-random policy variation in California</a:t>
            </a:r>
            <a:r>
              <a:rPr lang="en-US" sz="2400" dirty="0">
                <a:solidFill>
                  <a:srgbClr val="DDDDDD"/>
                </a:solidFill>
              </a:rPr>
              <a:t>, I find the elimination of 40 million pounds of plastic carryout bags is offset by a 12-million-pound increase in trash bag purchases—with small, medium, and tall trash bag sales increasing by 120%, 64%, and 6%, respectively. The results further reveal 12–22% of plastic carryout bags were reused as trash bags pre-regulation and show bag bans shift consumers towards fewer but heavier bags. With a substantial proportion of carryout bags already reused in a way that avoided the manufacture and purchase of another plastic bag, policy evaluations that ignore leakage effects overstate the regulation’s welfare gains.</a:t>
            </a:r>
            <a:endParaRPr lang="en-US" sz="2400" b="1" dirty="0">
              <a:solidFill>
                <a:srgbClr val="DDDDDD"/>
              </a:solidFill>
              <a:latin typeface="+mj-lt"/>
              <a:cs typeface="Calibri Light" panose="020F0302020204030204" pitchFamily="34" charset="0"/>
            </a:endParaRPr>
          </a:p>
        </p:txBody>
      </p:sp>
      <p:sp>
        <p:nvSpPr>
          <p:cNvPr id="8" name="Title 2">
            <a:extLst>
              <a:ext uri="{FF2B5EF4-FFF2-40B4-BE49-F238E27FC236}">
                <a16:creationId xmlns:a16="http://schemas.microsoft.com/office/drawing/2014/main" id="{363A6E82-AC88-40FF-8D05-2549474AF673}"/>
              </a:ext>
            </a:extLst>
          </p:cNvPr>
          <p:cNvSpPr txBox="1">
            <a:spLocks/>
          </p:cNvSpPr>
          <p:nvPr/>
        </p:nvSpPr>
        <p:spPr>
          <a:xfrm>
            <a:off x="2285844" y="343460"/>
            <a:ext cx="7620312" cy="1257880"/>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Bag Leakage: The Effect of Disposable Carryout Bag</a:t>
            </a:r>
          </a:p>
          <a:p>
            <a:pPr algn="ctr"/>
            <a:r>
              <a:rPr lang="en-US" sz="4000" dirty="0">
                <a:solidFill>
                  <a:schemeClr val="tx1"/>
                </a:solidFill>
                <a:latin typeface="+mj-lt"/>
              </a:rPr>
              <a:t>Regulations on Unregulated Bags</a:t>
            </a:r>
          </a:p>
          <a:p>
            <a:pPr algn="ctr"/>
            <a:endParaRPr lang="en-US" sz="4000" dirty="0">
              <a:solidFill>
                <a:schemeClr val="tx1"/>
              </a:solidFill>
              <a:latin typeface="+mj-lt"/>
            </a:endParaRPr>
          </a:p>
          <a:p>
            <a:pPr algn="ctr"/>
            <a:r>
              <a:rPr lang="en-US" sz="4000" dirty="0">
                <a:solidFill>
                  <a:schemeClr val="tx1"/>
                </a:solidFill>
                <a:latin typeface="+mj-lt"/>
              </a:rPr>
              <a:t>By: </a:t>
            </a:r>
            <a:r>
              <a:rPr lang="en-US" sz="4000" dirty="0">
                <a:solidFill>
                  <a:schemeClr val="tx1"/>
                </a:solidFill>
                <a:latin typeface="+mj-lt"/>
                <a:hlinkClick r:id="rId4"/>
              </a:rPr>
              <a:t>Dr. Rebecca Taylor</a:t>
            </a:r>
            <a:endParaRPr lang="en-US" sz="4000" dirty="0">
              <a:solidFill>
                <a:schemeClr val="tx1"/>
              </a:solidFill>
              <a:latin typeface="+mj-lt"/>
            </a:endParaRPr>
          </a:p>
        </p:txBody>
      </p:sp>
    </p:spTree>
    <p:custDataLst>
      <p:tags r:id="rId1"/>
    </p:custDataLst>
    <p:extLst>
      <p:ext uri="{BB962C8B-B14F-4D97-AF65-F5344CB8AC3E}">
        <p14:creationId xmlns:p14="http://schemas.microsoft.com/office/powerpoint/2010/main" val="2956025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56461" y="1874096"/>
            <a:ext cx="11251226" cy="4462760"/>
          </a:xfrm>
          <a:prstGeom prst="rect">
            <a:avLst/>
          </a:prstGeom>
          <a:noFill/>
          <a:effectLst/>
        </p:spPr>
        <p:txBody>
          <a:bodyPr wrap="square" rtlCol="0">
            <a:spAutoFit/>
          </a:bodyPr>
          <a:lstStyle/>
          <a:p>
            <a:pPr marL="342900" indent="-342900" algn="ctr">
              <a:buFont typeface="Arial" panose="020B0604020202020204" pitchFamily="34" charset="0"/>
              <a:buChar char="•"/>
            </a:pPr>
            <a:endParaRPr lang="en-US" sz="2000" dirty="0">
              <a:latin typeface="+mj-lt"/>
              <a:cs typeface="Times New Roman" panose="02020603050405020304" pitchFamily="18" charset="0"/>
            </a:endParaRPr>
          </a:p>
          <a:p>
            <a:pPr lvl="1"/>
            <a:r>
              <a:rPr lang="en-US" sz="2400" b="1" dirty="0">
                <a:solidFill>
                  <a:srgbClr val="DDDDDD"/>
                </a:solidFill>
              </a:rPr>
              <a:t>Abstract: </a:t>
            </a:r>
            <a:r>
              <a:rPr lang="en-US" sz="2400" dirty="0">
                <a:solidFill>
                  <a:srgbClr val="DDDDDD"/>
                </a:solidFill>
              </a:rPr>
              <a:t>Leakage occurs when partial regulation of consumer products results in increased consumption of these products in unregulated domains. This article quantifies plastic leakage from the banning of plastic carryout bags. </a:t>
            </a:r>
            <a:r>
              <a:rPr lang="en-US" sz="2400" dirty="0">
                <a:solidFill>
                  <a:schemeClr val="bg1">
                    <a:lumMod val="85000"/>
                  </a:schemeClr>
                </a:solidFill>
              </a:rPr>
              <a:t>Using quasi-random policy variation in California, I find </a:t>
            </a:r>
            <a:r>
              <a:rPr lang="en-US" sz="2400" dirty="0"/>
              <a:t>the elimination of 40 million pounds of plastic carryout bags is offset by a 12-million-pound increase in trash bag purchases—with small, medium, and tall trash bag sales increasing by 120%, 64%, and 6%, respectively. </a:t>
            </a:r>
            <a:r>
              <a:rPr lang="en-US" sz="2400" dirty="0">
                <a:solidFill>
                  <a:srgbClr val="DDDDDD"/>
                </a:solidFill>
              </a:rPr>
              <a:t>The results further reveal 12–22% of plastic carryout bags were reused as trash bags pre-regulation and show bag bans shift consumers towards fewer but heavier bags. With a substantial proportion of carryout bags already reused in a way that avoided the manufacture and purchase of another plastic bag, policy evaluations that ignore leakage effects overstate the regulation’s welfare gains.</a:t>
            </a:r>
            <a:endParaRPr lang="en-US" sz="2400" b="1" dirty="0">
              <a:solidFill>
                <a:srgbClr val="DDDDDD"/>
              </a:solidFill>
              <a:latin typeface="+mj-lt"/>
              <a:cs typeface="Calibri Light" panose="020F0302020204030204" pitchFamily="34" charset="0"/>
            </a:endParaRPr>
          </a:p>
        </p:txBody>
      </p:sp>
      <p:sp>
        <p:nvSpPr>
          <p:cNvPr id="8" name="Title 2">
            <a:extLst>
              <a:ext uri="{FF2B5EF4-FFF2-40B4-BE49-F238E27FC236}">
                <a16:creationId xmlns:a16="http://schemas.microsoft.com/office/drawing/2014/main" id="{363A6E82-AC88-40FF-8D05-2549474AF673}"/>
              </a:ext>
            </a:extLst>
          </p:cNvPr>
          <p:cNvSpPr txBox="1">
            <a:spLocks/>
          </p:cNvSpPr>
          <p:nvPr/>
        </p:nvSpPr>
        <p:spPr>
          <a:xfrm>
            <a:off x="2285844" y="343460"/>
            <a:ext cx="7620312" cy="1257880"/>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Bag Leakage: The Effect of Disposable Carryout Bag</a:t>
            </a:r>
          </a:p>
          <a:p>
            <a:pPr algn="ctr"/>
            <a:r>
              <a:rPr lang="en-US" sz="4000" dirty="0">
                <a:solidFill>
                  <a:schemeClr val="tx1"/>
                </a:solidFill>
                <a:latin typeface="+mj-lt"/>
              </a:rPr>
              <a:t>Regulations on Unregulated Bags</a:t>
            </a:r>
          </a:p>
          <a:p>
            <a:pPr algn="ctr"/>
            <a:endParaRPr lang="en-US" sz="4000" dirty="0">
              <a:solidFill>
                <a:schemeClr val="tx1"/>
              </a:solidFill>
              <a:latin typeface="+mj-lt"/>
            </a:endParaRPr>
          </a:p>
          <a:p>
            <a:pPr algn="ctr"/>
            <a:r>
              <a:rPr lang="en-US" sz="4000" dirty="0">
                <a:solidFill>
                  <a:schemeClr val="tx1"/>
                </a:solidFill>
                <a:latin typeface="+mj-lt"/>
              </a:rPr>
              <a:t>By: </a:t>
            </a:r>
            <a:r>
              <a:rPr lang="en-US" sz="4000" dirty="0">
                <a:solidFill>
                  <a:schemeClr val="tx1"/>
                </a:solidFill>
                <a:latin typeface="+mj-lt"/>
                <a:hlinkClick r:id="rId4"/>
              </a:rPr>
              <a:t>Dr. Rebecca Taylor</a:t>
            </a:r>
            <a:endParaRPr lang="en-US" sz="4000" dirty="0">
              <a:solidFill>
                <a:schemeClr val="tx1"/>
              </a:solidFill>
              <a:latin typeface="+mj-lt"/>
            </a:endParaRPr>
          </a:p>
        </p:txBody>
      </p:sp>
    </p:spTree>
    <p:custDataLst>
      <p:tags r:id="rId1"/>
    </p:custDataLst>
    <p:extLst>
      <p:ext uri="{BB962C8B-B14F-4D97-AF65-F5344CB8AC3E}">
        <p14:creationId xmlns:p14="http://schemas.microsoft.com/office/powerpoint/2010/main" val="903375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56461" y="1874096"/>
            <a:ext cx="11251226" cy="4462760"/>
          </a:xfrm>
          <a:prstGeom prst="rect">
            <a:avLst/>
          </a:prstGeom>
          <a:noFill/>
          <a:effectLst/>
        </p:spPr>
        <p:txBody>
          <a:bodyPr wrap="square" rtlCol="0">
            <a:spAutoFit/>
          </a:bodyPr>
          <a:lstStyle/>
          <a:p>
            <a:pPr marL="342900" indent="-342900" algn="ctr">
              <a:buFont typeface="Arial" panose="020B0604020202020204" pitchFamily="34" charset="0"/>
              <a:buChar char="•"/>
            </a:pPr>
            <a:endParaRPr lang="en-US" sz="2000" dirty="0">
              <a:latin typeface="+mj-lt"/>
              <a:cs typeface="Times New Roman" panose="02020603050405020304" pitchFamily="18" charset="0"/>
            </a:endParaRPr>
          </a:p>
          <a:p>
            <a:pPr lvl="1"/>
            <a:r>
              <a:rPr lang="en-US" sz="2400" b="1" dirty="0">
                <a:solidFill>
                  <a:srgbClr val="DDDDDD"/>
                </a:solidFill>
              </a:rPr>
              <a:t>Abstract: </a:t>
            </a:r>
            <a:r>
              <a:rPr lang="en-US" sz="2400" dirty="0">
                <a:solidFill>
                  <a:srgbClr val="DDDDDD"/>
                </a:solidFill>
              </a:rPr>
              <a:t>Leakage occurs when partial regulation of consumer products results in increased consumption of these products in unregulated domains. This article quantifies plastic leakage from the banning of plastic carryout bags. </a:t>
            </a:r>
            <a:r>
              <a:rPr lang="en-US" sz="2400" dirty="0">
                <a:solidFill>
                  <a:schemeClr val="bg1">
                    <a:lumMod val="85000"/>
                  </a:schemeClr>
                </a:solidFill>
              </a:rPr>
              <a:t>Using </a:t>
            </a:r>
            <a:r>
              <a:rPr lang="en-US" sz="2400" dirty="0">
                <a:solidFill>
                  <a:srgbClr val="DDDDDD"/>
                </a:solidFill>
              </a:rPr>
              <a:t>quasi-random policy variation in California, I find the elimination of 40 million pounds of plastic carryout bags is offset by a 12-million-pound increase in trash bag purchases—with small, medium, and tall trash bag sales increasing by 120%, 64%, and 6%, respectively. </a:t>
            </a:r>
            <a:r>
              <a:rPr lang="en-US" sz="2400" dirty="0"/>
              <a:t>The results further reveal 12–22% of plastic carryout bags were reused as trash bags pre-regulation and show bag bans shift consumers towards fewer but heavier bags. </a:t>
            </a:r>
            <a:r>
              <a:rPr lang="en-US" sz="2400" dirty="0">
                <a:solidFill>
                  <a:srgbClr val="DDDDDD"/>
                </a:solidFill>
              </a:rPr>
              <a:t>With a substantial proportion of carryout bags already reused in a way that avoided the manufacture and purchase of another plastic bag, policy evaluations that ignore leakage effects overstate the regulation’s welfare gains.</a:t>
            </a:r>
            <a:endParaRPr lang="en-US" sz="2400" b="1" dirty="0">
              <a:solidFill>
                <a:srgbClr val="DDDDDD"/>
              </a:solidFill>
              <a:latin typeface="+mj-lt"/>
              <a:cs typeface="Calibri Light" panose="020F0302020204030204" pitchFamily="34" charset="0"/>
            </a:endParaRPr>
          </a:p>
        </p:txBody>
      </p:sp>
      <p:sp>
        <p:nvSpPr>
          <p:cNvPr id="8" name="Title 2">
            <a:extLst>
              <a:ext uri="{FF2B5EF4-FFF2-40B4-BE49-F238E27FC236}">
                <a16:creationId xmlns:a16="http://schemas.microsoft.com/office/drawing/2014/main" id="{363A6E82-AC88-40FF-8D05-2549474AF673}"/>
              </a:ext>
            </a:extLst>
          </p:cNvPr>
          <p:cNvSpPr txBox="1">
            <a:spLocks/>
          </p:cNvSpPr>
          <p:nvPr/>
        </p:nvSpPr>
        <p:spPr>
          <a:xfrm>
            <a:off x="2285844" y="343460"/>
            <a:ext cx="7620312" cy="1257880"/>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Bag Leakage: The Effect of Disposable Carryout Bag</a:t>
            </a:r>
          </a:p>
          <a:p>
            <a:pPr algn="ctr"/>
            <a:r>
              <a:rPr lang="en-US" sz="4000" dirty="0">
                <a:solidFill>
                  <a:schemeClr val="tx1"/>
                </a:solidFill>
                <a:latin typeface="+mj-lt"/>
              </a:rPr>
              <a:t>Regulations on Unregulated Bags</a:t>
            </a:r>
          </a:p>
          <a:p>
            <a:pPr algn="ctr"/>
            <a:endParaRPr lang="en-US" sz="4000" dirty="0">
              <a:solidFill>
                <a:schemeClr val="tx1"/>
              </a:solidFill>
              <a:latin typeface="+mj-lt"/>
            </a:endParaRPr>
          </a:p>
          <a:p>
            <a:pPr algn="ctr"/>
            <a:r>
              <a:rPr lang="en-US" sz="4000" dirty="0">
                <a:solidFill>
                  <a:schemeClr val="tx1"/>
                </a:solidFill>
                <a:latin typeface="+mj-lt"/>
              </a:rPr>
              <a:t>By: </a:t>
            </a:r>
            <a:r>
              <a:rPr lang="en-US" sz="4000" dirty="0">
                <a:solidFill>
                  <a:schemeClr val="tx1"/>
                </a:solidFill>
                <a:latin typeface="+mj-lt"/>
                <a:hlinkClick r:id="rId4"/>
              </a:rPr>
              <a:t>Dr. Rebecca Taylor</a:t>
            </a:r>
            <a:endParaRPr lang="en-US" sz="4000" dirty="0">
              <a:solidFill>
                <a:schemeClr val="tx1"/>
              </a:solidFill>
              <a:latin typeface="+mj-lt"/>
            </a:endParaRPr>
          </a:p>
        </p:txBody>
      </p:sp>
    </p:spTree>
    <p:custDataLst>
      <p:tags r:id="rId1"/>
    </p:custDataLst>
    <p:extLst>
      <p:ext uri="{BB962C8B-B14F-4D97-AF65-F5344CB8AC3E}">
        <p14:creationId xmlns:p14="http://schemas.microsoft.com/office/powerpoint/2010/main" val="1755617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56461" y="1874096"/>
            <a:ext cx="11251226" cy="4462760"/>
          </a:xfrm>
          <a:prstGeom prst="rect">
            <a:avLst/>
          </a:prstGeom>
          <a:noFill/>
          <a:effectLst/>
        </p:spPr>
        <p:txBody>
          <a:bodyPr wrap="square" rtlCol="0">
            <a:spAutoFit/>
          </a:bodyPr>
          <a:lstStyle/>
          <a:p>
            <a:pPr marL="342900" indent="-342900" algn="ctr">
              <a:buFont typeface="Arial" panose="020B0604020202020204" pitchFamily="34" charset="0"/>
              <a:buChar char="•"/>
            </a:pPr>
            <a:endParaRPr lang="en-US" sz="2000" dirty="0">
              <a:latin typeface="+mj-lt"/>
              <a:cs typeface="Times New Roman" panose="02020603050405020304" pitchFamily="18" charset="0"/>
            </a:endParaRPr>
          </a:p>
          <a:p>
            <a:pPr lvl="1"/>
            <a:r>
              <a:rPr lang="en-US" sz="2400" b="1" dirty="0">
                <a:solidFill>
                  <a:srgbClr val="DDDDDD"/>
                </a:solidFill>
              </a:rPr>
              <a:t>Abstract: </a:t>
            </a:r>
            <a:r>
              <a:rPr lang="en-US" sz="2400" dirty="0">
                <a:solidFill>
                  <a:srgbClr val="DDDDDD"/>
                </a:solidFill>
              </a:rPr>
              <a:t>Leakage occurs when partial regulation of consumer products results in increased consumption of these products in unregulated domains. This article quantifies plastic leakage from the banning of plastic carryout bags. </a:t>
            </a:r>
            <a:r>
              <a:rPr lang="en-US" sz="2400" dirty="0">
                <a:solidFill>
                  <a:schemeClr val="bg1">
                    <a:lumMod val="85000"/>
                  </a:schemeClr>
                </a:solidFill>
              </a:rPr>
              <a:t>Using </a:t>
            </a:r>
            <a:r>
              <a:rPr lang="en-US" sz="2400" dirty="0">
                <a:solidFill>
                  <a:srgbClr val="DDDDDD"/>
                </a:solidFill>
              </a:rPr>
              <a:t>quasi-random policy variation in California, I find the elimination of 40 million pounds of plastic carryout bags is offset by a 12-million-pound increase in trash bag purchases—with small, medium, and tall trash bag sales increasing by 120%, 64%, and 6%, respectively. The results further reveal 12–22% of plastic carryout bags were reused as trash bags pre-regulation and show bag bans shift consumers towards fewer but heavier bags. With a substantial proportion of carryout bags already reused in a way that avoided the manufacture and purchase of another plastic bag, </a:t>
            </a:r>
            <a:r>
              <a:rPr lang="en-US" sz="2400" dirty="0"/>
              <a:t>policy evaluations that ignore leakage effects overstate the regulation’s welfare gains.</a:t>
            </a:r>
            <a:endParaRPr lang="en-US" sz="2400" b="1" dirty="0">
              <a:latin typeface="+mj-lt"/>
              <a:cs typeface="Calibri Light" panose="020F0302020204030204" pitchFamily="34" charset="0"/>
            </a:endParaRPr>
          </a:p>
        </p:txBody>
      </p:sp>
      <p:sp>
        <p:nvSpPr>
          <p:cNvPr id="8" name="Title 2">
            <a:extLst>
              <a:ext uri="{FF2B5EF4-FFF2-40B4-BE49-F238E27FC236}">
                <a16:creationId xmlns:a16="http://schemas.microsoft.com/office/drawing/2014/main" id="{363A6E82-AC88-40FF-8D05-2549474AF673}"/>
              </a:ext>
            </a:extLst>
          </p:cNvPr>
          <p:cNvSpPr txBox="1">
            <a:spLocks/>
          </p:cNvSpPr>
          <p:nvPr/>
        </p:nvSpPr>
        <p:spPr>
          <a:xfrm>
            <a:off x="2285844" y="343460"/>
            <a:ext cx="7620312" cy="1257880"/>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Bag Leakage: The Effect of Disposable Carryout Bag</a:t>
            </a:r>
          </a:p>
          <a:p>
            <a:pPr algn="ctr"/>
            <a:r>
              <a:rPr lang="en-US" sz="4000" dirty="0">
                <a:solidFill>
                  <a:schemeClr val="tx1"/>
                </a:solidFill>
                <a:latin typeface="+mj-lt"/>
              </a:rPr>
              <a:t>Regulations on Unregulated Bags</a:t>
            </a:r>
          </a:p>
          <a:p>
            <a:pPr algn="ctr"/>
            <a:endParaRPr lang="en-US" sz="4000" dirty="0">
              <a:solidFill>
                <a:schemeClr val="tx1"/>
              </a:solidFill>
              <a:latin typeface="+mj-lt"/>
            </a:endParaRPr>
          </a:p>
          <a:p>
            <a:pPr algn="ctr"/>
            <a:r>
              <a:rPr lang="en-US" sz="4000" dirty="0">
                <a:solidFill>
                  <a:schemeClr val="tx1"/>
                </a:solidFill>
                <a:latin typeface="+mj-lt"/>
              </a:rPr>
              <a:t>By: </a:t>
            </a:r>
            <a:r>
              <a:rPr lang="en-US" sz="4000" dirty="0">
                <a:solidFill>
                  <a:schemeClr val="tx1"/>
                </a:solidFill>
                <a:latin typeface="+mj-lt"/>
                <a:hlinkClick r:id="rId4"/>
              </a:rPr>
              <a:t>Dr. Rebecca Taylor</a:t>
            </a:r>
            <a:endParaRPr lang="en-US" sz="4000" dirty="0">
              <a:solidFill>
                <a:schemeClr val="tx1"/>
              </a:solidFill>
              <a:latin typeface="+mj-lt"/>
            </a:endParaRPr>
          </a:p>
        </p:txBody>
      </p:sp>
    </p:spTree>
    <p:custDataLst>
      <p:tags r:id="rId1"/>
    </p:custDataLst>
    <p:extLst>
      <p:ext uri="{BB962C8B-B14F-4D97-AF65-F5344CB8AC3E}">
        <p14:creationId xmlns:p14="http://schemas.microsoft.com/office/powerpoint/2010/main" val="150511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363A6E82-AC88-40FF-8D05-2549474AF673}"/>
              </a:ext>
            </a:extLst>
          </p:cNvPr>
          <p:cNvSpPr txBox="1">
            <a:spLocks/>
          </p:cNvSpPr>
          <p:nvPr/>
        </p:nvSpPr>
        <p:spPr>
          <a:xfrm>
            <a:off x="2285844" y="-183314"/>
            <a:ext cx="7620312" cy="1257880"/>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Bag Leakage: The Effect of Disposable Carryout Bag</a:t>
            </a:r>
          </a:p>
          <a:p>
            <a:pPr algn="ctr"/>
            <a:r>
              <a:rPr lang="en-US" sz="4000" dirty="0">
                <a:solidFill>
                  <a:schemeClr val="tx1"/>
                </a:solidFill>
                <a:latin typeface="+mj-lt"/>
              </a:rPr>
              <a:t>Regulations on Unregulated Bags</a:t>
            </a:r>
          </a:p>
          <a:p>
            <a:pPr algn="ctr">
              <a:spcBef>
                <a:spcPts val="600"/>
              </a:spcBef>
            </a:pPr>
            <a:r>
              <a:rPr lang="en-US" sz="4000" dirty="0">
                <a:solidFill>
                  <a:schemeClr val="tx1"/>
                </a:solidFill>
                <a:latin typeface="+mj-lt"/>
              </a:rPr>
              <a:t>By: </a:t>
            </a:r>
            <a:r>
              <a:rPr lang="en-US" sz="4000" dirty="0">
                <a:solidFill>
                  <a:schemeClr val="tx1"/>
                </a:solidFill>
                <a:latin typeface="+mj-lt"/>
                <a:hlinkClick r:id="rId4"/>
              </a:rPr>
              <a:t>Dr. Rebecca Taylor</a:t>
            </a:r>
            <a:endParaRPr lang="en-US" sz="4000" dirty="0">
              <a:solidFill>
                <a:schemeClr val="tx1"/>
              </a:solidFill>
              <a:latin typeface="+mj-lt"/>
            </a:endParaRPr>
          </a:p>
        </p:txBody>
      </p:sp>
      <p:pic>
        <p:nvPicPr>
          <p:cNvPr id="5" name="Picture 4">
            <a:extLst>
              <a:ext uri="{FF2B5EF4-FFF2-40B4-BE49-F238E27FC236}">
                <a16:creationId xmlns:a16="http://schemas.microsoft.com/office/drawing/2014/main" id="{2CC5E967-5349-4AB7-837E-82AE5586DECE}"/>
              </a:ext>
            </a:extLst>
          </p:cNvPr>
          <p:cNvPicPr>
            <a:picLocks noChangeAspect="1"/>
          </p:cNvPicPr>
          <p:nvPr/>
        </p:nvPicPr>
        <p:blipFill>
          <a:blip r:embed="rId5"/>
          <a:stretch>
            <a:fillRect/>
          </a:stretch>
        </p:blipFill>
        <p:spPr>
          <a:xfrm>
            <a:off x="202096" y="1375519"/>
            <a:ext cx="11787808" cy="4628525"/>
          </a:xfrm>
          <a:prstGeom prst="rect">
            <a:avLst/>
          </a:prstGeom>
        </p:spPr>
      </p:pic>
    </p:spTree>
    <p:custDataLst>
      <p:tags r:id="rId1"/>
    </p:custDataLst>
    <p:extLst>
      <p:ext uri="{BB962C8B-B14F-4D97-AF65-F5344CB8AC3E}">
        <p14:creationId xmlns:p14="http://schemas.microsoft.com/office/powerpoint/2010/main" val="3396756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363A6E82-AC88-40FF-8D05-2549474AF673}"/>
              </a:ext>
            </a:extLst>
          </p:cNvPr>
          <p:cNvSpPr txBox="1">
            <a:spLocks/>
          </p:cNvSpPr>
          <p:nvPr/>
        </p:nvSpPr>
        <p:spPr>
          <a:xfrm>
            <a:off x="2285843" y="0"/>
            <a:ext cx="7620312" cy="1257880"/>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Bag Leakage: The Effect of Disposable Carryout Bag</a:t>
            </a:r>
          </a:p>
          <a:p>
            <a:pPr algn="ctr"/>
            <a:r>
              <a:rPr lang="en-US" sz="4000" dirty="0">
                <a:solidFill>
                  <a:schemeClr val="tx1"/>
                </a:solidFill>
                <a:latin typeface="+mj-lt"/>
              </a:rPr>
              <a:t>Regulations on Unregulated Bags</a:t>
            </a:r>
          </a:p>
          <a:p>
            <a:pPr algn="ctr">
              <a:spcBef>
                <a:spcPts val="600"/>
              </a:spcBef>
            </a:pPr>
            <a:r>
              <a:rPr lang="en-US" sz="4000" dirty="0">
                <a:solidFill>
                  <a:schemeClr val="tx1"/>
                </a:solidFill>
                <a:latin typeface="+mj-lt"/>
              </a:rPr>
              <a:t>By: </a:t>
            </a:r>
            <a:r>
              <a:rPr lang="en-US" sz="4000" dirty="0">
                <a:solidFill>
                  <a:schemeClr val="tx1"/>
                </a:solidFill>
                <a:latin typeface="+mj-lt"/>
                <a:hlinkClick r:id="rId4"/>
              </a:rPr>
              <a:t>Dr. Rebecca Taylor</a:t>
            </a:r>
            <a:endParaRPr lang="en-US" sz="4000" dirty="0">
              <a:solidFill>
                <a:schemeClr val="tx1"/>
              </a:solidFill>
              <a:latin typeface="+mj-lt"/>
            </a:endParaRPr>
          </a:p>
        </p:txBody>
      </p:sp>
      <p:pic>
        <p:nvPicPr>
          <p:cNvPr id="3" name="Picture 2">
            <a:extLst>
              <a:ext uri="{FF2B5EF4-FFF2-40B4-BE49-F238E27FC236}">
                <a16:creationId xmlns:a16="http://schemas.microsoft.com/office/drawing/2014/main" id="{8E516EFF-3307-44E5-822A-42AB7E074AB8}"/>
              </a:ext>
            </a:extLst>
          </p:cNvPr>
          <p:cNvPicPr>
            <a:picLocks noChangeAspect="1"/>
          </p:cNvPicPr>
          <p:nvPr/>
        </p:nvPicPr>
        <p:blipFill>
          <a:blip r:embed="rId5"/>
          <a:stretch>
            <a:fillRect/>
          </a:stretch>
        </p:blipFill>
        <p:spPr>
          <a:xfrm>
            <a:off x="3794158" y="1550805"/>
            <a:ext cx="4603681" cy="1049314"/>
          </a:xfrm>
          <a:prstGeom prst="rect">
            <a:avLst/>
          </a:prstGeom>
        </p:spPr>
      </p:pic>
      <p:pic>
        <p:nvPicPr>
          <p:cNvPr id="6" name="Picture 5">
            <a:extLst>
              <a:ext uri="{FF2B5EF4-FFF2-40B4-BE49-F238E27FC236}">
                <a16:creationId xmlns:a16="http://schemas.microsoft.com/office/drawing/2014/main" id="{27342AA0-8401-4608-901F-C8C903B43738}"/>
              </a:ext>
            </a:extLst>
          </p:cNvPr>
          <p:cNvPicPr>
            <a:picLocks noChangeAspect="1"/>
          </p:cNvPicPr>
          <p:nvPr/>
        </p:nvPicPr>
        <p:blipFill>
          <a:blip r:embed="rId6"/>
          <a:stretch>
            <a:fillRect/>
          </a:stretch>
        </p:blipFill>
        <p:spPr>
          <a:xfrm>
            <a:off x="326334" y="2949440"/>
            <a:ext cx="11539330" cy="694676"/>
          </a:xfrm>
          <a:prstGeom prst="rect">
            <a:avLst/>
          </a:prstGeom>
        </p:spPr>
      </p:pic>
      <p:pic>
        <p:nvPicPr>
          <p:cNvPr id="9" name="Picture 8">
            <a:extLst>
              <a:ext uri="{FF2B5EF4-FFF2-40B4-BE49-F238E27FC236}">
                <a16:creationId xmlns:a16="http://schemas.microsoft.com/office/drawing/2014/main" id="{C8420034-B23A-4CD0-BE61-98EBCF7D95BA}"/>
              </a:ext>
            </a:extLst>
          </p:cNvPr>
          <p:cNvPicPr>
            <a:picLocks noChangeAspect="1"/>
          </p:cNvPicPr>
          <p:nvPr/>
        </p:nvPicPr>
        <p:blipFill>
          <a:blip r:embed="rId7"/>
          <a:stretch>
            <a:fillRect/>
          </a:stretch>
        </p:blipFill>
        <p:spPr>
          <a:xfrm>
            <a:off x="221973" y="3610754"/>
            <a:ext cx="11539330" cy="264443"/>
          </a:xfrm>
          <a:prstGeom prst="rect">
            <a:avLst/>
          </a:prstGeom>
        </p:spPr>
      </p:pic>
      <p:pic>
        <p:nvPicPr>
          <p:cNvPr id="11" name="Picture 10">
            <a:extLst>
              <a:ext uri="{FF2B5EF4-FFF2-40B4-BE49-F238E27FC236}">
                <a16:creationId xmlns:a16="http://schemas.microsoft.com/office/drawing/2014/main" id="{401F2144-5B97-46E1-8023-A06CBB6F7F79}"/>
              </a:ext>
            </a:extLst>
          </p:cNvPr>
          <p:cNvPicPr>
            <a:picLocks noChangeAspect="1"/>
          </p:cNvPicPr>
          <p:nvPr/>
        </p:nvPicPr>
        <p:blipFill>
          <a:blip r:embed="rId8"/>
          <a:stretch>
            <a:fillRect/>
          </a:stretch>
        </p:blipFill>
        <p:spPr>
          <a:xfrm>
            <a:off x="221973" y="4270215"/>
            <a:ext cx="11539330" cy="1036980"/>
          </a:xfrm>
          <a:prstGeom prst="rect">
            <a:avLst/>
          </a:prstGeom>
        </p:spPr>
      </p:pic>
      <p:pic>
        <p:nvPicPr>
          <p:cNvPr id="12" name="Picture 11">
            <a:extLst>
              <a:ext uri="{FF2B5EF4-FFF2-40B4-BE49-F238E27FC236}">
                <a16:creationId xmlns:a16="http://schemas.microsoft.com/office/drawing/2014/main" id="{855F116D-668F-4068-915A-BEA966B56FA5}"/>
              </a:ext>
            </a:extLst>
          </p:cNvPr>
          <p:cNvPicPr>
            <a:picLocks noChangeAspect="1"/>
          </p:cNvPicPr>
          <p:nvPr/>
        </p:nvPicPr>
        <p:blipFill>
          <a:blip r:embed="rId5"/>
          <a:stretch>
            <a:fillRect/>
          </a:stretch>
        </p:blipFill>
        <p:spPr>
          <a:xfrm>
            <a:off x="3794159" y="1550805"/>
            <a:ext cx="4603681" cy="1049314"/>
          </a:xfrm>
          <a:prstGeom prst="rect">
            <a:avLst/>
          </a:prstGeom>
        </p:spPr>
      </p:pic>
    </p:spTree>
    <p:custDataLst>
      <p:tags r:id="rId1"/>
    </p:custDataLst>
    <p:extLst>
      <p:ext uri="{BB962C8B-B14F-4D97-AF65-F5344CB8AC3E}">
        <p14:creationId xmlns:p14="http://schemas.microsoft.com/office/powerpoint/2010/main" val="3251851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3BA0EC-29F6-4B6D-A01E-46A48DE91914}"/>
              </a:ext>
            </a:extLst>
          </p:cNvPr>
          <p:cNvPicPr>
            <a:picLocks noChangeAspect="1"/>
          </p:cNvPicPr>
          <p:nvPr/>
        </p:nvPicPr>
        <p:blipFill>
          <a:blip r:embed="rId4"/>
          <a:stretch>
            <a:fillRect/>
          </a:stretch>
        </p:blipFill>
        <p:spPr>
          <a:xfrm>
            <a:off x="1000125" y="1176959"/>
            <a:ext cx="10191750" cy="5219700"/>
          </a:xfrm>
          <a:prstGeom prst="rect">
            <a:avLst/>
          </a:prstGeom>
        </p:spPr>
      </p:pic>
      <p:pic>
        <p:nvPicPr>
          <p:cNvPr id="12" name="Picture 11">
            <a:extLst>
              <a:ext uri="{FF2B5EF4-FFF2-40B4-BE49-F238E27FC236}">
                <a16:creationId xmlns:a16="http://schemas.microsoft.com/office/drawing/2014/main" id="{13EB7C6B-DFBB-47CB-98D5-C55F9E42412E}"/>
              </a:ext>
            </a:extLst>
          </p:cNvPr>
          <p:cNvPicPr>
            <a:picLocks noChangeAspect="1"/>
          </p:cNvPicPr>
          <p:nvPr/>
        </p:nvPicPr>
        <p:blipFill>
          <a:blip r:embed="rId5"/>
          <a:stretch>
            <a:fillRect/>
          </a:stretch>
        </p:blipFill>
        <p:spPr>
          <a:xfrm>
            <a:off x="3794159" y="127645"/>
            <a:ext cx="4603681" cy="1049314"/>
          </a:xfrm>
          <a:prstGeom prst="rect">
            <a:avLst/>
          </a:prstGeom>
        </p:spPr>
      </p:pic>
    </p:spTree>
    <p:custDataLst>
      <p:tags r:id="rId1"/>
    </p:custDataLst>
    <p:extLst>
      <p:ext uri="{BB962C8B-B14F-4D97-AF65-F5344CB8AC3E}">
        <p14:creationId xmlns:p14="http://schemas.microsoft.com/office/powerpoint/2010/main" val="42046587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363A6E82-AC88-40FF-8D05-2549474AF673}"/>
              </a:ext>
            </a:extLst>
          </p:cNvPr>
          <p:cNvSpPr txBox="1">
            <a:spLocks/>
          </p:cNvSpPr>
          <p:nvPr/>
        </p:nvSpPr>
        <p:spPr>
          <a:xfrm>
            <a:off x="2285844" y="343460"/>
            <a:ext cx="7620312" cy="1257880"/>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Downwind and out: The strategic dispersion</a:t>
            </a:r>
          </a:p>
          <a:p>
            <a:pPr algn="ctr"/>
            <a:r>
              <a:rPr lang="en-US" sz="4000" dirty="0">
                <a:solidFill>
                  <a:schemeClr val="tx1"/>
                </a:solidFill>
                <a:latin typeface="+mj-lt"/>
              </a:rPr>
              <a:t>of power plants and their pollution</a:t>
            </a:r>
          </a:p>
          <a:p>
            <a:pPr algn="ctr"/>
            <a:endParaRPr lang="en-US" sz="4000" dirty="0">
              <a:solidFill>
                <a:schemeClr val="tx1"/>
              </a:solidFill>
              <a:latin typeface="+mj-lt"/>
            </a:endParaRPr>
          </a:p>
          <a:p>
            <a:pPr algn="ctr"/>
            <a:r>
              <a:rPr lang="en-US" sz="4000" dirty="0">
                <a:solidFill>
                  <a:schemeClr val="tx1"/>
                </a:solidFill>
                <a:latin typeface="+mj-lt"/>
              </a:rPr>
              <a:t>By: </a:t>
            </a:r>
            <a:r>
              <a:rPr lang="en-US" sz="4000" dirty="0">
                <a:solidFill>
                  <a:schemeClr val="tx1"/>
                </a:solidFill>
                <a:latin typeface="+mj-lt"/>
                <a:hlinkClick r:id="rId4"/>
              </a:rPr>
              <a:t>Dr. John Morehouse and Dr. Ed Rubin</a:t>
            </a:r>
            <a:endParaRPr lang="en-US" sz="4000" dirty="0">
              <a:solidFill>
                <a:schemeClr val="tx1"/>
              </a:solidFill>
              <a:latin typeface="+mj-lt"/>
            </a:endParaRPr>
          </a:p>
        </p:txBody>
      </p:sp>
      <p:sp>
        <p:nvSpPr>
          <p:cNvPr id="4" name="TextBox 3">
            <a:extLst>
              <a:ext uri="{FF2B5EF4-FFF2-40B4-BE49-F238E27FC236}">
                <a16:creationId xmlns:a16="http://schemas.microsoft.com/office/drawing/2014/main" id="{3B31125D-70A0-4ED9-BC37-AFB61FA1A772}"/>
              </a:ext>
            </a:extLst>
          </p:cNvPr>
          <p:cNvSpPr txBox="1"/>
          <p:nvPr/>
        </p:nvSpPr>
        <p:spPr>
          <a:xfrm>
            <a:off x="556461" y="1874096"/>
            <a:ext cx="11251226" cy="4093428"/>
          </a:xfrm>
          <a:prstGeom prst="rect">
            <a:avLst/>
          </a:prstGeom>
          <a:noFill/>
          <a:effectLst/>
        </p:spPr>
        <p:txBody>
          <a:bodyPr wrap="square" rtlCol="0">
            <a:spAutoFit/>
          </a:bodyPr>
          <a:lstStyle/>
          <a:p>
            <a:pPr marL="342900" indent="-342900" algn="ctr">
              <a:buFont typeface="Arial" panose="020B0604020202020204" pitchFamily="34" charset="0"/>
              <a:buChar char="•"/>
            </a:pPr>
            <a:endParaRPr lang="en-US" sz="2000" dirty="0">
              <a:latin typeface="+mj-lt"/>
              <a:cs typeface="Times New Roman" panose="02020603050405020304" pitchFamily="18" charset="0"/>
            </a:endParaRPr>
          </a:p>
          <a:p>
            <a:pPr lvl="1"/>
            <a:r>
              <a:rPr lang="en-US" sz="2400" b="1" dirty="0"/>
              <a:t>Abstract: </a:t>
            </a:r>
            <a:r>
              <a:rPr lang="en-US" sz="2400" dirty="0"/>
              <a:t>In federalist systems, local governments can maximize local welfare by exporting locally produced negative externalities. We empirically substantiate this externality-export strategy for air pollution using historical power-plant siting, administrative borders, and prevailing wind directions. Using a simple, non-parametric test, we show that decision-makers disproportionately sited coal-fueled plants to reduce counties’/states’ downwind pollution exposure. Natural-gas-fueled plants—lower polluters—did not follow this strategy. We then illustrate the extreme </a:t>
            </a:r>
            <a:r>
              <a:rPr lang="en-US" sz="2400" dirty="0" err="1"/>
              <a:t>exportabilitiy</a:t>
            </a:r>
            <a:r>
              <a:rPr lang="en-US" sz="2400" dirty="0"/>
              <a:t> of coal plants’ pollution: within 6 hours, 50% of coal plants’ emissions leave their source states—and 99% depart source counties. These results highlight how local strategic responses challenge federalist systems. </a:t>
            </a:r>
            <a:endParaRPr lang="en-US" sz="2400" b="1" dirty="0">
              <a:solidFill>
                <a:srgbClr val="DDDDDD"/>
              </a:solidFill>
              <a:latin typeface="+mj-lt"/>
              <a:cs typeface="Calibri Light" panose="020F0302020204030204" pitchFamily="34" charset="0"/>
            </a:endParaRPr>
          </a:p>
        </p:txBody>
      </p:sp>
    </p:spTree>
    <p:custDataLst>
      <p:tags r:id="rId1"/>
    </p:custDataLst>
    <p:extLst>
      <p:ext uri="{BB962C8B-B14F-4D97-AF65-F5344CB8AC3E}">
        <p14:creationId xmlns:p14="http://schemas.microsoft.com/office/powerpoint/2010/main" val="4170528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363A6E82-AC88-40FF-8D05-2549474AF673}"/>
              </a:ext>
            </a:extLst>
          </p:cNvPr>
          <p:cNvSpPr txBox="1">
            <a:spLocks/>
          </p:cNvSpPr>
          <p:nvPr/>
        </p:nvSpPr>
        <p:spPr>
          <a:xfrm>
            <a:off x="2285844" y="343460"/>
            <a:ext cx="7620312" cy="1257880"/>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Downwind and out: The strategic dispersion</a:t>
            </a:r>
          </a:p>
          <a:p>
            <a:pPr algn="ctr"/>
            <a:r>
              <a:rPr lang="en-US" sz="4000" dirty="0">
                <a:solidFill>
                  <a:schemeClr val="tx1"/>
                </a:solidFill>
                <a:latin typeface="+mj-lt"/>
              </a:rPr>
              <a:t>of power plants and their pollution</a:t>
            </a:r>
          </a:p>
          <a:p>
            <a:pPr algn="ctr"/>
            <a:endParaRPr lang="en-US" sz="4000" dirty="0">
              <a:solidFill>
                <a:schemeClr val="tx1"/>
              </a:solidFill>
              <a:latin typeface="+mj-lt"/>
            </a:endParaRPr>
          </a:p>
          <a:p>
            <a:pPr algn="ctr"/>
            <a:r>
              <a:rPr lang="en-US" sz="4000" dirty="0">
                <a:solidFill>
                  <a:schemeClr val="tx1"/>
                </a:solidFill>
                <a:latin typeface="+mj-lt"/>
              </a:rPr>
              <a:t>By: </a:t>
            </a:r>
            <a:r>
              <a:rPr lang="en-US" sz="4000" dirty="0">
                <a:solidFill>
                  <a:schemeClr val="tx1"/>
                </a:solidFill>
                <a:latin typeface="+mj-lt"/>
                <a:hlinkClick r:id="rId4"/>
              </a:rPr>
              <a:t>Dr. John Morehouse and Dr. Ed Rubin</a:t>
            </a:r>
            <a:endParaRPr lang="en-US" sz="4000" dirty="0">
              <a:solidFill>
                <a:schemeClr val="tx1"/>
              </a:solidFill>
              <a:latin typeface="+mj-lt"/>
            </a:endParaRPr>
          </a:p>
        </p:txBody>
      </p:sp>
      <p:sp>
        <p:nvSpPr>
          <p:cNvPr id="4" name="TextBox 3">
            <a:extLst>
              <a:ext uri="{FF2B5EF4-FFF2-40B4-BE49-F238E27FC236}">
                <a16:creationId xmlns:a16="http://schemas.microsoft.com/office/drawing/2014/main" id="{3B31125D-70A0-4ED9-BC37-AFB61FA1A772}"/>
              </a:ext>
            </a:extLst>
          </p:cNvPr>
          <p:cNvSpPr txBox="1"/>
          <p:nvPr/>
        </p:nvSpPr>
        <p:spPr>
          <a:xfrm>
            <a:off x="556461" y="1874096"/>
            <a:ext cx="11251226" cy="4093428"/>
          </a:xfrm>
          <a:prstGeom prst="rect">
            <a:avLst/>
          </a:prstGeom>
          <a:noFill/>
          <a:effectLst/>
        </p:spPr>
        <p:txBody>
          <a:bodyPr wrap="square" rtlCol="0">
            <a:spAutoFit/>
          </a:bodyPr>
          <a:lstStyle/>
          <a:p>
            <a:pPr marL="342900" indent="-342900" algn="ctr">
              <a:buFont typeface="Arial" panose="020B0604020202020204" pitchFamily="34" charset="0"/>
              <a:buChar char="•"/>
            </a:pPr>
            <a:endParaRPr lang="en-US" sz="2000" dirty="0">
              <a:latin typeface="+mj-lt"/>
              <a:cs typeface="Times New Roman" panose="02020603050405020304" pitchFamily="18" charset="0"/>
            </a:endParaRPr>
          </a:p>
          <a:p>
            <a:pPr lvl="1"/>
            <a:r>
              <a:rPr lang="en-US" sz="2400" b="1" dirty="0">
                <a:solidFill>
                  <a:srgbClr val="DDDDDD"/>
                </a:solidFill>
              </a:rPr>
              <a:t>Abstract: </a:t>
            </a:r>
            <a:r>
              <a:rPr lang="en-US" sz="2400" dirty="0"/>
              <a:t>In federalist systems, local governments can maximize local welfare by exporting locally produced negative externalities. </a:t>
            </a:r>
            <a:r>
              <a:rPr lang="en-US" sz="2400" dirty="0">
                <a:solidFill>
                  <a:srgbClr val="DDDDDD"/>
                </a:solidFill>
              </a:rPr>
              <a:t>We empirically substantiate this externality-export strategy for air pollution using historical power-plant siting, administrative borders, and prevailing wind directions. Using a simple, non-parametric test, we show that decision-makers disproportionately sited coal-fueled plants to reduce counties’/states’ downwind pollution exposure. Natural-gas-fueled plants—lower polluters—did not follow this strategy. We then illustrate the extreme </a:t>
            </a:r>
            <a:r>
              <a:rPr lang="en-US" sz="2400" dirty="0" err="1">
                <a:solidFill>
                  <a:srgbClr val="DDDDDD"/>
                </a:solidFill>
              </a:rPr>
              <a:t>exportabilitiy</a:t>
            </a:r>
            <a:r>
              <a:rPr lang="en-US" sz="2400" dirty="0">
                <a:solidFill>
                  <a:srgbClr val="DDDDDD"/>
                </a:solidFill>
              </a:rPr>
              <a:t> of coal plants’ pollution: within 6 hours, 50% of coal plants’ emissions leave their source states—and 99% depart source counties. These results highlight how local strategic responses challenge federalist systems. </a:t>
            </a:r>
            <a:endParaRPr lang="en-US" sz="2400" b="1" dirty="0">
              <a:solidFill>
                <a:srgbClr val="DDDDDD"/>
              </a:solidFill>
              <a:latin typeface="+mj-lt"/>
              <a:cs typeface="Calibri Light" panose="020F0302020204030204" pitchFamily="34" charset="0"/>
            </a:endParaRPr>
          </a:p>
        </p:txBody>
      </p:sp>
    </p:spTree>
    <p:custDataLst>
      <p:tags r:id="rId1"/>
    </p:custDataLst>
    <p:extLst>
      <p:ext uri="{BB962C8B-B14F-4D97-AF65-F5344CB8AC3E}">
        <p14:creationId xmlns:p14="http://schemas.microsoft.com/office/powerpoint/2010/main" val="2728303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363A6E82-AC88-40FF-8D05-2549474AF673}"/>
              </a:ext>
            </a:extLst>
          </p:cNvPr>
          <p:cNvSpPr txBox="1">
            <a:spLocks/>
          </p:cNvSpPr>
          <p:nvPr/>
        </p:nvSpPr>
        <p:spPr>
          <a:xfrm>
            <a:off x="2285844" y="343460"/>
            <a:ext cx="7620312" cy="1257880"/>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Downwind and out: The strategic dispersion</a:t>
            </a:r>
          </a:p>
          <a:p>
            <a:pPr algn="ctr"/>
            <a:r>
              <a:rPr lang="en-US" sz="4000" dirty="0">
                <a:solidFill>
                  <a:schemeClr val="tx1"/>
                </a:solidFill>
                <a:latin typeface="+mj-lt"/>
              </a:rPr>
              <a:t>of power plants and their pollution</a:t>
            </a:r>
          </a:p>
          <a:p>
            <a:pPr algn="ctr"/>
            <a:endParaRPr lang="en-US" sz="4000" dirty="0">
              <a:solidFill>
                <a:schemeClr val="tx1"/>
              </a:solidFill>
              <a:latin typeface="+mj-lt"/>
            </a:endParaRPr>
          </a:p>
          <a:p>
            <a:pPr algn="ctr"/>
            <a:r>
              <a:rPr lang="en-US" sz="4000" dirty="0">
                <a:solidFill>
                  <a:schemeClr val="tx1"/>
                </a:solidFill>
                <a:latin typeface="+mj-lt"/>
              </a:rPr>
              <a:t>By: </a:t>
            </a:r>
            <a:r>
              <a:rPr lang="en-US" sz="4000" dirty="0">
                <a:solidFill>
                  <a:schemeClr val="tx1"/>
                </a:solidFill>
                <a:latin typeface="+mj-lt"/>
                <a:hlinkClick r:id="rId4"/>
              </a:rPr>
              <a:t>Dr. John Morehouse and Dr. Ed Rubin</a:t>
            </a:r>
            <a:endParaRPr lang="en-US" sz="4000" dirty="0">
              <a:solidFill>
                <a:schemeClr val="tx1"/>
              </a:solidFill>
              <a:latin typeface="+mj-lt"/>
            </a:endParaRPr>
          </a:p>
        </p:txBody>
      </p:sp>
      <p:sp>
        <p:nvSpPr>
          <p:cNvPr id="4" name="TextBox 3">
            <a:extLst>
              <a:ext uri="{FF2B5EF4-FFF2-40B4-BE49-F238E27FC236}">
                <a16:creationId xmlns:a16="http://schemas.microsoft.com/office/drawing/2014/main" id="{3B31125D-70A0-4ED9-BC37-AFB61FA1A772}"/>
              </a:ext>
            </a:extLst>
          </p:cNvPr>
          <p:cNvSpPr txBox="1"/>
          <p:nvPr/>
        </p:nvSpPr>
        <p:spPr>
          <a:xfrm>
            <a:off x="556461" y="1874096"/>
            <a:ext cx="11251226" cy="4093428"/>
          </a:xfrm>
          <a:prstGeom prst="rect">
            <a:avLst/>
          </a:prstGeom>
          <a:noFill/>
          <a:effectLst/>
        </p:spPr>
        <p:txBody>
          <a:bodyPr wrap="square" rtlCol="0">
            <a:spAutoFit/>
          </a:bodyPr>
          <a:lstStyle/>
          <a:p>
            <a:pPr marL="342900" indent="-342900" algn="ctr">
              <a:buFont typeface="Arial" panose="020B0604020202020204" pitchFamily="34" charset="0"/>
              <a:buChar char="•"/>
            </a:pPr>
            <a:endParaRPr lang="en-US" sz="2000" dirty="0">
              <a:solidFill>
                <a:srgbClr val="DDDDDD"/>
              </a:solidFill>
              <a:latin typeface="+mj-lt"/>
              <a:cs typeface="Times New Roman" panose="02020603050405020304" pitchFamily="18" charset="0"/>
            </a:endParaRPr>
          </a:p>
          <a:p>
            <a:pPr lvl="1"/>
            <a:r>
              <a:rPr lang="en-US" sz="2400" b="1" dirty="0">
                <a:solidFill>
                  <a:srgbClr val="DDDDDD"/>
                </a:solidFill>
              </a:rPr>
              <a:t>Abstract: </a:t>
            </a:r>
            <a:r>
              <a:rPr lang="en-US" sz="2400" dirty="0">
                <a:solidFill>
                  <a:srgbClr val="DDDDDD"/>
                </a:solidFill>
              </a:rPr>
              <a:t>In federalist systems, local governments can maximize local welfare by exporting locally produced negative externalities. </a:t>
            </a:r>
            <a:r>
              <a:rPr lang="en-US" sz="2400" dirty="0"/>
              <a:t>We empirically substantiate this externality-export strategy for air pollution using historical power-plant siting, administrative borders, and prevailing wind directions. </a:t>
            </a:r>
            <a:r>
              <a:rPr lang="en-US" sz="2400" dirty="0">
                <a:solidFill>
                  <a:srgbClr val="DDDDDD"/>
                </a:solidFill>
              </a:rPr>
              <a:t>Using a simple, non-parametric test, we show that decision-makers disproportionately sited coal-fueled plants to reduce counties’/states’ downwind pollution exposure. Natural-gas-fueled plants—lower polluters—did not follow this strategy. We then illustrate the extreme </a:t>
            </a:r>
            <a:r>
              <a:rPr lang="en-US" sz="2400" dirty="0" err="1">
                <a:solidFill>
                  <a:srgbClr val="DDDDDD"/>
                </a:solidFill>
              </a:rPr>
              <a:t>exportabilitiy</a:t>
            </a:r>
            <a:r>
              <a:rPr lang="en-US" sz="2400" dirty="0">
                <a:solidFill>
                  <a:srgbClr val="DDDDDD"/>
                </a:solidFill>
              </a:rPr>
              <a:t> of coal plants’ pollution: within 6 hours, 50% of coal plants’ emissions leave their source states—and 99% depart source counties. These results highlight how local strategic responses challenge federalist systems. </a:t>
            </a:r>
            <a:endParaRPr lang="en-US" sz="2400" b="1" dirty="0">
              <a:solidFill>
                <a:srgbClr val="DDDDDD"/>
              </a:solidFill>
              <a:latin typeface="+mj-lt"/>
              <a:cs typeface="Calibri Light" panose="020F0302020204030204" pitchFamily="34" charset="0"/>
            </a:endParaRPr>
          </a:p>
        </p:txBody>
      </p:sp>
    </p:spTree>
    <p:custDataLst>
      <p:tags r:id="rId1"/>
    </p:custDataLst>
    <p:extLst>
      <p:ext uri="{BB962C8B-B14F-4D97-AF65-F5344CB8AC3E}">
        <p14:creationId xmlns:p14="http://schemas.microsoft.com/office/powerpoint/2010/main" val="1372740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6C5F1B89-5F86-4A7D-AE96-BAA8D83663DF}"/>
              </a:ext>
            </a:extLst>
          </p:cNvPr>
          <p:cNvGrpSpPr/>
          <p:nvPr/>
        </p:nvGrpSpPr>
        <p:grpSpPr>
          <a:xfrm>
            <a:off x="327025" y="1620870"/>
            <a:ext cx="5768973" cy="4761863"/>
            <a:chOff x="6258238" y="2019280"/>
            <a:chExt cx="5071485" cy="4069910"/>
          </a:xfrm>
        </p:grpSpPr>
        <p:grpSp>
          <p:nvGrpSpPr>
            <p:cNvPr id="49" name="Group 48">
              <a:extLst>
                <a:ext uri="{FF2B5EF4-FFF2-40B4-BE49-F238E27FC236}">
                  <a16:creationId xmlns:a16="http://schemas.microsoft.com/office/drawing/2014/main" id="{E8166DF2-032C-46E8-B5A2-F0ECDF131CAE}"/>
                </a:ext>
              </a:extLst>
            </p:cNvPr>
            <p:cNvGrpSpPr>
              <a:grpSpLocks noChangeAspect="1"/>
            </p:cNvGrpSpPr>
            <p:nvPr/>
          </p:nvGrpSpPr>
          <p:grpSpPr>
            <a:xfrm>
              <a:off x="6258238" y="2019280"/>
              <a:ext cx="5071485" cy="4069910"/>
              <a:chOff x="2686494" y="1020725"/>
              <a:chExt cx="6411432" cy="5145229"/>
            </a:xfrm>
          </p:grpSpPr>
          <p:pic>
            <p:nvPicPr>
              <p:cNvPr id="50" name="Picture 49" descr="Chart, radar chart&#10;&#10;Description automatically generated">
                <a:extLst>
                  <a:ext uri="{FF2B5EF4-FFF2-40B4-BE49-F238E27FC236}">
                    <a16:creationId xmlns:a16="http://schemas.microsoft.com/office/drawing/2014/main" id="{EB425578-63F7-4011-B85F-E0DCDA1A481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254" t="8090" r="2323" b="10360"/>
              <a:stretch/>
            </p:blipFill>
            <p:spPr>
              <a:xfrm>
                <a:off x="2686494" y="1020725"/>
                <a:ext cx="6411432" cy="5092265"/>
              </a:xfrm>
              <a:prstGeom prst="rect">
                <a:avLst/>
              </a:prstGeom>
            </p:spPr>
          </p:pic>
          <p:sp>
            <p:nvSpPr>
              <p:cNvPr id="51" name="Rectangle 50">
                <a:extLst>
                  <a:ext uri="{FF2B5EF4-FFF2-40B4-BE49-F238E27FC236}">
                    <a16:creationId xmlns:a16="http://schemas.microsoft.com/office/drawing/2014/main" id="{855E920F-E959-4E93-9189-FBE90D0A3396}"/>
                  </a:ext>
                </a:extLst>
              </p:cNvPr>
              <p:cNvSpPr/>
              <p:nvPr/>
            </p:nvSpPr>
            <p:spPr>
              <a:xfrm>
                <a:off x="3732028" y="1594884"/>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E2264F4-47FC-4246-8850-4C3D06CB0814}"/>
                  </a:ext>
                </a:extLst>
              </p:cNvPr>
              <p:cNvSpPr/>
              <p:nvPr/>
            </p:nvSpPr>
            <p:spPr>
              <a:xfrm>
                <a:off x="8364281" y="2167270"/>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877C87B-8DF6-4554-890D-9E69861293A4}"/>
                  </a:ext>
                </a:extLst>
              </p:cNvPr>
              <p:cNvSpPr/>
              <p:nvPr/>
            </p:nvSpPr>
            <p:spPr>
              <a:xfrm>
                <a:off x="8520227" y="1573919"/>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AAD012DF-2302-4C8C-AE68-04A6D34F1ACD}"/>
                  </a:ext>
                </a:extLst>
              </p:cNvPr>
              <p:cNvSpPr/>
              <p:nvPr/>
            </p:nvSpPr>
            <p:spPr>
              <a:xfrm>
                <a:off x="3573780" y="3299744"/>
                <a:ext cx="2232659"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8C45B51-1B37-4F6B-B5C5-94E453C8001B}"/>
                  </a:ext>
                </a:extLst>
              </p:cNvPr>
              <p:cNvSpPr/>
              <p:nvPr/>
            </p:nvSpPr>
            <p:spPr>
              <a:xfrm>
                <a:off x="2686494" y="3429000"/>
                <a:ext cx="815164"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Isosceles Triangle 55">
                <a:extLst>
                  <a:ext uri="{FF2B5EF4-FFF2-40B4-BE49-F238E27FC236}">
                    <a16:creationId xmlns:a16="http://schemas.microsoft.com/office/drawing/2014/main" id="{C972B20E-390F-417B-B745-CB74E827CC16}"/>
                  </a:ext>
                </a:extLst>
              </p:cNvPr>
              <p:cNvSpPr/>
              <p:nvPr/>
            </p:nvSpPr>
            <p:spPr>
              <a:xfrm rot="5400000">
                <a:off x="5740361" y="3382969"/>
                <a:ext cx="422626" cy="4047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Isosceles Triangle 56">
                <a:extLst>
                  <a:ext uri="{FF2B5EF4-FFF2-40B4-BE49-F238E27FC236}">
                    <a16:creationId xmlns:a16="http://schemas.microsoft.com/office/drawing/2014/main" id="{CE3F8058-169C-4484-8B3D-1DD476AB21E7}"/>
                  </a:ext>
                </a:extLst>
              </p:cNvPr>
              <p:cNvSpPr/>
              <p:nvPr/>
            </p:nvSpPr>
            <p:spPr>
              <a:xfrm>
                <a:off x="5980391" y="3624904"/>
                <a:ext cx="422626" cy="4047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31A8F34-DEF9-42C9-9735-D1B0420A9B57}"/>
                  </a:ext>
                </a:extLst>
              </p:cNvPr>
              <p:cNvSpPr/>
              <p:nvPr/>
            </p:nvSpPr>
            <p:spPr>
              <a:xfrm rot="5400000">
                <a:off x="5295134" y="4558861"/>
                <a:ext cx="1795779"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2FF2ADF0-AA49-47F6-BCE2-054778F10D49}"/>
                  </a:ext>
                </a:extLst>
              </p:cNvPr>
              <p:cNvSpPr/>
              <p:nvPr/>
            </p:nvSpPr>
            <p:spPr>
              <a:xfrm>
                <a:off x="5599814" y="5745968"/>
                <a:ext cx="1339703"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Rectangle 59">
              <a:extLst>
                <a:ext uri="{FF2B5EF4-FFF2-40B4-BE49-F238E27FC236}">
                  <a16:creationId xmlns:a16="http://schemas.microsoft.com/office/drawing/2014/main" id="{9665B982-F132-41A4-AE2B-72CDE357EDCE}"/>
                </a:ext>
              </a:extLst>
            </p:cNvPr>
            <p:cNvSpPr/>
            <p:nvPr/>
          </p:nvSpPr>
          <p:spPr>
            <a:xfrm>
              <a:off x="7085263" y="2099879"/>
              <a:ext cx="3965845" cy="34316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Rectangle 61">
            <a:extLst>
              <a:ext uri="{FF2B5EF4-FFF2-40B4-BE49-F238E27FC236}">
                <a16:creationId xmlns:a16="http://schemas.microsoft.com/office/drawing/2014/main" id="{CA26147B-D0A9-4E07-B637-44F278FC579C}"/>
              </a:ext>
            </a:extLst>
          </p:cNvPr>
          <p:cNvSpPr/>
          <p:nvPr/>
        </p:nvSpPr>
        <p:spPr>
          <a:xfrm>
            <a:off x="1183732" y="1701469"/>
            <a:ext cx="3908918" cy="3403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2"/>
          <p:cNvSpPr>
            <a:spLocks noGrp="1"/>
          </p:cNvSpPr>
          <p:nvPr>
            <p:ph type="title"/>
          </p:nvPr>
        </p:nvSpPr>
        <p:spPr>
          <a:xfrm>
            <a:off x="3094071" y="260809"/>
            <a:ext cx="6003853" cy="799515"/>
          </a:xfrm>
        </p:spPr>
        <p:txBody>
          <a:bodyPr>
            <a:normAutofit fontScale="90000"/>
          </a:bodyPr>
          <a:lstStyle/>
          <a:p>
            <a:pPr algn="ctr"/>
            <a:r>
              <a:rPr lang="en-US" sz="4000" dirty="0">
                <a:solidFill>
                  <a:schemeClr val="tx1"/>
                </a:solidFill>
                <a:latin typeface="+mj-lt"/>
              </a:rPr>
              <a:t>An Example: </a:t>
            </a:r>
            <a:br>
              <a:rPr lang="en-US" sz="4000" dirty="0">
                <a:solidFill>
                  <a:schemeClr val="tx1"/>
                </a:solidFill>
                <a:latin typeface="+mj-lt"/>
              </a:rPr>
            </a:br>
            <a:r>
              <a:rPr lang="en-US" sz="4000" dirty="0">
                <a:solidFill>
                  <a:schemeClr val="tx1"/>
                </a:solidFill>
                <a:latin typeface="+mj-lt"/>
              </a:rPr>
              <a:t>The Market for Plastic Bags</a:t>
            </a:r>
          </a:p>
        </p:txBody>
      </p:sp>
      <p:grpSp>
        <p:nvGrpSpPr>
          <p:cNvPr id="8" name="Group 7">
            <a:extLst>
              <a:ext uri="{FF2B5EF4-FFF2-40B4-BE49-F238E27FC236}">
                <a16:creationId xmlns:a16="http://schemas.microsoft.com/office/drawing/2014/main" id="{59BE8C15-A8CA-4B8A-9A94-D79E67B2DD1A}"/>
              </a:ext>
            </a:extLst>
          </p:cNvPr>
          <p:cNvGrpSpPr>
            <a:grpSpLocks noChangeAspect="1"/>
          </p:cNvGrpSpPr>
          <p:nvPr/>
        </p:nvGrpSpPr>
        <p:grpSpPr>
          <a:xfrm>
            <a:off x="1404718" y="1766239"/>
            <a:ext cx="4064060" cy="3237451"/>
            <a:chOff x="3573780" y="1573919"/>
            <a:chExt cx="5137833" cy="4092824"/>
          </a:xfrm>
        </p:grpSpPr>
        <p:sp>
          <p:nvSpPr>
            <p:cNvPr id="2" name="Rectangle 1">
              <a:extLst>
                <a:ext uri="{FF2B5EF4-FFF2-40B4-BE49-F238E27FC236}">
                  <a16:creationId xmlns:a16="http://schemas.microsoft.com/office/drawing/2014/main" id="{F96EF8AA-6EE3-467D-86E0-3014C68F1819}"/>
                </a:ext>
              </a:extLst>
            </p:cNvPr>
            <p:cNvSpPr/>
            <p:nvPr/>
          </p:nvSpPr>
          <p:spPr>
            <a:xfrm>
              <a:off x="3732028" y="1594884"/>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1BC6135-6CF2-4500-8EBA-BCAC154B34ED}"/>
                </a:ext>
              </a:extLst>
            </p:cNvPr>
            <p:cNvSpPr/>
            <p:nvPr/>
          </p:nvSpPr>
          <p:spPr>
            <a:xfrm>
              <a:off x="8364281" y="2167270"/>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C525FA6-568A-43A5-B7D8-88EBCB1BDE41}"/>
                </a:ext>
              </a:extLst>
            </p:cNvPr>
            <p:cNvSpPr/>
            <p:nvPr/>
          </p:nvSpPr>
          <p:spPr>
            <a:xfrm>
              <a:off x="8520227" y="1573919"/>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AEF2491-B389-433F-8FD7-DF5B92A91DF0}"/>
                </a:ext>
              </a:extLst>
            </p:cNvPr>
            <p:cNvSpPr/>
            <p:nvPr/>
          </p:nvSpPr>
          <p:spPr>
            <a:xfrm>
              <a:off x="3573780" y="3299744"/>
              <a:ext cx="2232659"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7DF8110B-79C3-41D8-86AD-4A6F74C31BE7}"/>
                </a:ext>
              </a:extLst>
            </p:cNvPr>
            <p:cNvSpPr/>
            <p:nvPr/>
          </p:nvSpPr>
          <p:spPr>
            <a:xfrm rot="5400000">
              <a:off x="5740361" y="3382969"/>
              <a:ext cx="422626" cy="4047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9A392CB3-2C84-4EC2-9EF7-79D4B998D329}"/>
                </a:ext>
              </a:extLst>
            </p:cNvPr>
            <p:cNvSpPr/>
            <p:nvPr/>
          </p:nvSpPr>
          <p:spPr>
            <a:xfrm>
              <a:off x="5980391" y="3624904"/>
              <a:ext cx="422626" cy="4047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559D4E1-BD52-4D1C-935D-EB4F5BAFF97B}"/>
                </a:ext>
              </a:extLst>
            </p:cNvPr>
            <p:cNvSpPr/>
            <p:nvPr/>
          </p:nvSpPr>
          <p:spPr>
            <a:xfrm rot="5400000">
              <a:off x="5295134" y="4558861"/>
              <a:ext cx="1795779"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23F81A-F621-4FCC-81DC-49224C21EA41}"/>
              </a:ext>
            </a:extLst>
          </p:cNvPr>
          <p:cNvSpPr/>
          <p:nvPr/>
        </p:nvSpPr>
        <p:spPr>
          <a:xfrm>
            <a:off x="4814229" y="4545313"/>
            <a:ext cx="1424750" cy="738664"/>
          </a:xfrm>
          <a:prstGeom prst="rect">
            <a:avLst/>
          </a:prstGeom>
        </p:spPr>
        <p:txBody>
          <a:bodyPr wrap="square">
            <a:spAutoFit/>
          </a:bodyPr>
          <a:lstStyle/>
          <a:p>
            <a:pPr algn="ctr"/>
            <a:r>
              <a:rPr lang="en-US" sz="1400" dirty="0">
                <a:cs typeface="Calibri Light" panose="020F0302020204030204" pitchFamily="34" charset="0"/>
              </a:rPr>
              <a:t>Private </a:t>
            </a:r>
          </a:p>
          <a:p>
            <a:pPr algn="ctr"/>
            <a:r>
              <a:rPr lang="en-US" sz="1400" dirty="0">
                <a:cs typeface="Calibri Light" panose="020F0302020204030204" pitchFamily="34" charset="0"/>
              </a:rPr>
              <a:t>Marginal </a:t>
            </a:r>
          </a:p>
          <a:p>
            <a:pPr algn="ctr"/>
            <a:r>
              <a:rPr lang="en-US" sz="1400" dirty="0">
                <a:cs typeface="Calibri Light" panose="020F0302020204030204" pitchFamily="34" charset="0"/>
              </a:rPr>
              <a:t>Benefit</a:t>
            </a:r>
            <a:endParaRPr lang="en-US" sz="1400" dirty="0"/>
          </a:p>
        </p:txBody>
      </p:sp>
      <p:sp>
        <p:nvSpPr>
          <p:cNvPr id="16" name="Rectangle 15">
            <a:extLst>
              <a:ext uri="{FF2B5EF4-FFF2-40B4-BE49-F238E27FC236}">
                <a16:creationId xmlns:a16="http://schemas.microsoft.com/office/drawing/2014/main" id="{1A2C5D13-0102-4A3C-B03B-013195A72068}"/>
              </a:ext>
            </a:extLst>
          </p:cNvPr>
          <p:cNvSpPr/>
          <p:nvPr/>
        </p:nvSpPr>
        <p:spPr>
          <a:xfrm>
            <a:off x="4794476" y="2355645"/>
            <a:ext cx="1424750" cy="738664"/>
          </a:xfrm>
          <a:prstGeom prst="rect">
            <a:avLst/>
          </a:prstGeom>
        </p:spPr>
        <p:txBody>
          <a:bodyPr wrap="square">
            <a:spAutoFit/>
          </a:bodyPr>
          <a:lstStyle/>
          <a:p>
            <a:pPr algn="ctr"/>
            <a:r>
              <a:rPr lang="en-US" sz="1400" dirty="0">
                <a:cs typeface="Calibri Light" panose="020F0302020204030204" pitchFamily="34" charset="0"/>
              </a:rPr>
              <a:t>Private </a:t>
            </a:r>
          </a:p>
          <a:p>
            <a:pPr algn="ctr"/>
            <a:r>
              <a:rPr lang="en-US" sz="1400" dirty="0">
                <a:cs typeface="Calibri Light" panose="020F0302020204030204" pitchFamily="34" charset="0"/>
              </a:rPr>
              <a:t>Marginal </a:t>
            </a:r>
          </a:p>
          <a:p>
            <a:pPr algn="ctr"/>
            <a:r>
              <a:rPr lang="en-US" sz="1400" dirty="0">
                <a:cs typeface="Calibri Light" panose="020F0302020204030204" pitchFamily="34" charset="0"/>
              </a:rPr>
              <a:t>Costs</a:t>
            </a:r>
          </a:p>
        </p:txBody>
      </p:sp>
      <p:sp>
        <p:nvSpPr>
          <p:cNvPr id="19" name="Rectangle 18">
            <a:extLst>
              <a:ext uri="{FF2B5EF4-FFF2-40B4-BE49-F238E27FC236}">
                <a16:creationId xmlns:a16="http://schemas.microsoft.com/office/drawing/2014/main" id="{7FFBC481-5DE9-46BB-B393-3627A9428F84}"/>
              </a:ext>
            </a:extLst>
          </p:cNvPr>
          <p:cNvSpPr/>
          <p:nvPr/>
        </p:nvSpPr>
        <p:spPr>
          <a:xfrm>
            <a:off x="209041" y="1562968"/>
            <a:ext cx="887166" cy="369332"/>
          </a:xfrm>
          <a:prstGeom prst="rect">
            <a:avLst/>
          </a:prstGeom>
        </p:spPr>
        <p:txBody>
          <a:bodyPr wrap="square">
            <a:spAutoFit/>
          </a:bodyPr>
          <a:lstStyle/>
          <a:p>
            <a:pPr algn="ctr"/>
            <a:r>
              <a:rPr lang="en-US" dirty="0">
                <a:cs typeface="Calibri Light" panose="020F0302020204030204" pitchFamily="34" charset="0"/>
              </a:rPr>
              <a:t>Value</a:t>
            </a:r>
          </a:p>
        </p:txBody>
      </p:sp>
      <p:cxnSp>
        <p:nvCxnSpPr>
          <p:cNvPr id="66" name="Straight Connector 65">
            <a:extLst>
              <a:ext uri="{FF2B5EF4-FFF2-40B4-BE49-F238E27FC236}">
                <a16:creationId xmlns:a16="http://schemas.microsoft.com/office/drawing/2014/main" id="{ACCC9E43-6739-4043-A805-75A7AA30F9B2}"/>
              </a:ext>
            </a:extLst>
          </p:cNvPr>
          <p:cNvCxnSpPr>
            <a:cxnSpLocks/>
          </p:cNvCxnSpPr>
          <p:nvPr/>
        </p:nvCxnSpPr>
        <p:spPr>
          <a:xfrm>
            <a:off x="1537726" y="2116402"/>
            <a:ext cx="4070352" cy="3452763"/>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0FA394A-614D-4E98-B537-537E1AE393BF}"/>
              </a:ext>
            </a:extLst>
          </p:cNvPr>
          <p:cNvCxnSpPr>
            <a:cxnSpLocks/>
          </p:cNvCxnSpPr>
          <p:nvPr/>
        </p:nvCxnSpPr>
        <p:spPr>
          <a:xfrm flipV="1">
            <a:off x="1437763" y="2009903"/>
            <a:ext cx="4031015" cy="358860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EF66491A-F0EB-45B2-9D3B-D2A0D38E6B9E}"/>
              </a:ext>
            </a:extLst>
          </p:cNvPr>
          <p:cNvSpPr/>
          <p:nvPr/>
        </p:nvSpPr>
        <p:spPr>
          <a:xfrm>
            <a:off x="5038588" y="6010188"/>
            <a:ext cx="1205457" cy="369332"/>
          </a:xfrm>
          <a:prstGeom prst="rect">
            <a:avLst/>
          </a:prstGeom>
        </p:spPr>
        <p:txBody>
          <a:bodyPr wrap="square">
            <a:spAutoFit/>
          </a:bodyPr>
          <a:lstStyle/>
          <a:p>
            <a:pPr algn="ctr"/>
            <a:r>
              <a:rPr lang="en-US" dirty="0">
                <a:cs typeface="Calibri Light" panose="020F0302020204030204" pitchFamily="34" charset="0"/>
              </a:rPr>
              <a:t># of Bags</a:t>
            </a:r>
          </a:p>
        </p:txBody>
      </p:sp>
      <p:cxnSp>
        <p:nvCxnSpPr>
          <p:cNvPr id="20" name="Straight Connector 19">
            <a:extLst>
              <a:ext uri="{FF2B5EF4-FFF2-40B4-BE49-F238E27FC236}">
                <a16:creationId xmlns:a16="http://schemas.microsoft.com/office/drawing/2014/main" id="{A2A08BF4-9F38-4AB2-9957-E165CD28FD98}"/>
              </a:ext>
            </a:extLst>
          </p:cNvPr>
          <p:cNvCxnSpPr>
            <a:cxnSpLocks/>
          </p:cNvCxnSpPr>
          <p:nvPr/>
        </p:nvCxnSpPr>
        <p:spPr>
          <a:xfrm>
            <a:off x="3494738" y="3790267"/>
            <a:ext cx="36447" cy="2138478"/>
          </a:xfrm>
          <a:prstGeom prst="line">
            <a:avLst/>
          </a:prstGeom>
          <a:ln>
            <a:solidFill>
              <a:srgbClr val="E09878"/>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1D2EB2A9-1A06-40CB-9712-506697778353}"/>
                  </a:ext>
                </a:extLst>
              </p:cNvPr>
              <p:cNvSpPr/>
              <p:nvPr/>
            </p:nvSpPr>
            <p:spPr>
              <a:xfrm>
                <a:off x="2970173" y="5945934"/>
                <a:ext cx="1205457" cy="39074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b="0" i="1" dirty="0" smtClean="0">
                              <a:latin typeface="Cambria Math" panose="02040503050406030204" pitchFamily="18" charset="0"/>
                              <a:cs typeface="Calibri Light" panose="020F0302020204030204" pitchFamily="34" charset="0"/>
                            </a:rPr>
                          </m:ctrlPr>
                        </m:sSubSupPr>
                        <m:e>
                          <m:r>
                            <a:rPr lang="en-US" b="0" i="1" dirty="0" smtClean="0">
                              <a:latin typeface="Cambria Math" panose="02040503050406030204" pitchFamily="18" charset="0"/>
                              <a:cs typeface="Calibri Light" panose="020F0302020204030204" pitchFamily="34" charset="0"/>
                            </a:rPr>
                            <m:t>𝑏</m:t>
                          </m:r>
                        </m:e>
                        <m:sub>
                          <m:r>
                            <a:rPr lang="en-US" b="0" i="1" dirty="0" smtClean="0">
                              <a:latin typeface="Cambria Math" panose="02040503050406030204" pitchFamily="18" charset="0"/>
                              <a:cs typeface="Calibri Light" panose="020F0302020204030204" pitchFamily="34" charset="0"/>
                            </a:rPr>
                            <m:t>𝑝</m:t>
                          </m:r>
                        </m:sub>
                        <m:sup>
                          <m:r>
                            <a:rPr lang="en-US" b="0" i="1" dirty="0" smtClean="0">
                              <a:latin typeface="Cambria Math" panose="02040503050406030204" pitchFamily="18" charset="0"/>
                              <a:cs typeface="Calibri Light" panose="020F0302020204030204" pitchFamily="34" charset="0"/>
                            </a:rPr>
                            <m:t>∗</m:t>
                          </m:r>
                        </m:sup>
                      </m:sSubSup>
                    </m:oMath>
                  </m:oMathPara>
                </a14:m>
                <a:endParaRPr lang="en-US" dirty="0">
                  <a:cs typeface="Calibri Light" panose="020F0302020204030204" pitchFamily="34" charset="0"/>
                </a:endParaRPr>
              </a:p>
            </p:txBody>
          </p:sp>
        </mc:Choice>
        <mc:Fallback xmlns="">
          <p:sp>
            <p:nvSpPr>
              <p:cNvPr id="64" name="Rectangle 63">
                <a:extLst>
                  <a:ext uri="{FF2B5EF4-FFF2-40B4-BE49-F238E27FC236}">
                    <a16:creationId xmlns:a16="http://schemas.microsoft.com/office/drawing/2014/main" id="{1D2EB2A9-1A06-40CB-9712-506697778353}"/>
                  </a:ext>
                </a:extLst>
              </p:cNvPr>
              <p:cNvSpPr>
                <a:spLocks noRot="1" noChangeAspect="1" noMove="1" noResize="1" noEditPoints="1" noAdjustHandles="1" noChangeArrowheads="1" noChangeShapeType="1" noTextEdit="1"/>
              </p:cNvSpPr>
              <p:nvPr/>
            </p:nvSpPr>
            <p:spPr>
              <a:xfrm>
                <a:off x="2970173" y="5945934"/>
                <a:ext cx="1205457" cy="390748"/>
              </a:xfrm>
              <a:prstGeom prst="rect">
                <a:avLst/>
              </a:prstGeom>
              <a:blipFill>
                <a:blip r:embed="rId5"/>
                <a:stretch>
                  <a:fillRect b="-4688"/>
                </a:stretch>
              </a:blipFill>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203F4AEA-3BE7-41B7-BA75-8AE6E7D6FA52}"/>
              </a:ext>
            </a:extLst>
          </p:cNvPr>
          <p:cNvCxnSpPr>
            <a:cxnSpLocks/>
          </p:cNvCxnSpPr>
          <p:nvPr/>
        </p:nvCxnSpPr>
        <p:spPr>
          <a:xfrm>
            <a:off x="1437763" y="5443003"/>
            <a:ext cx="4436718" cy="0"/>
          </a:xfrm>
          <a:prstGeom prst="line">
            <a:avLst/>
          </a:prstGeom>
          <a:ln w="19050">
            <a:solidFill>
              <a:srgbClr val="7030A0">
                <a:alpha val="50196"/>
              </a:srgb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D45CA974-A32F-476A-BA25-5A90D6B3D03B}"/>
              </a:ext>
            </a:extLst>
          </p:cNvPr>
          <p:cNvSpPr/>
          <p:nvPr/>
        </p:nvSpPr>
        <p:spPr>
          <a:xfrm>
            <a:off x="5625392" y="5071159"/>
            <a:ext cx="1424750" cy="738664"/>
          </a:xfrm>
          <a:prstGeom prst="rect">
            <a:avLst/>
          </a:prstGeom>
        </p:spPr>
        <p:txBody>
          <a:bodyPr wrap="square">
            <a:spAutoFit/>
          </a:bodyPr>
          <a:lstStyle/>
          <a:p>
            <a:pPr algn="ctr"/>
            <a:r>
              <a:rPr lang="en-US" sz="1400" dirty="0">
                <a:cs typeface="Calibri Light" panose="020F0302020204030204" pitchFamily="34" charset="0"/>
              </a:rPr>
              <a:t>External </a:t>
            </a:r>
          </a:p>
          <a:p>
            <a:pPr algn="ctr"/>
            <a:r>
              <a:rPr lang="en-US" sz="1400" dirty="0">
                <a:cs typeface="Calibri Light" panose="020F0302020204030204" pitchFamily="34" charset="0"/>
              </a:rPr>
              <a:t>Marginal </a:t>
            </a:r>
          </a:p>
          <a:p>
            <a:pPr algn="ctr"/>
            <a:r>
              <a:rPr lang="en-US" sz="1400" dirty="0">
                <a:cs typeface="Calibri Light" panose="020F0302020204030204" pitchFamily="34" charset="0"/>
              </a:rPr>
              <a:t>Costs</a:t>
            </a:r>
            <a:endParaRPr lang="en-US" sz="1400" dirty="0"/>
          </a:p>
        </p:txBody>
      </p:sp>
      <p:cxnSp>
        <p:nvCxnSpPr>
          <p:cNvPr id="37" name="Straight Connector 36">
            <a:extLst>
              <a:ext uri="{FF2B5EF4-FFF2-40B4-BE49-F238E27FC236}">
                <a16:creationId xmlns:a16="http://schemas.microsoft.com/office/drawing/2014/main" id="{9DF403A1-3727-4225-BE51-0819F3CB8A22}"/>
              </a:ext>
            </a:extLst>
          </p:cNvPr>
          <p:cNvCxnSpPr>
            <a:cxnSpLocks/>
          </p:cNvCxnSpPr>
          <p:nvPr/>
        </p:nvCxnSpPr>
        <p:spPr>
          <a:xfrm flipV="1">
            <a:off x="1446420" y="1421591"/>
            <a:ext cx="4031015" cy="358860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1424FD2A-EF8E-4E5B-B554-764A33FF60AD}"/>
              </a:ext>
            </a:extLst>
          </p:cNvPr>
          <p:cNvSpPr/>
          <p:nvPr/>
        </p:nvSpPr>
        <p:spPr>
          <a:xfrm>
            <a:off x="3712486" y="1443209"/>
            <a:ext cx="1424750" cy="738664"/>
          </a:xfrm>
          <a:prstGeom prst="rect">
            <a:avLst/>
          </a:prstGeom>
        </p:spPr>
        <p:txBody>
          <a:bodyPr wrap="square">
            <a:spAutoFit/>
          </a:bodyPr>
          <a:lstStyle/>
          <a:p>
            <a:pPr algn="ctr"/>
            <a:r>
              <a:rPr lang="en-US" sz="1400" dirty="0">
                <a:cs typeface="Calibri Light" panose="020F0302020204030204" pitchFamily="34" charset="0"/>
              </a:rPr>
              <a:t>Social </a:t>
            </a:r>
          </a:p>
          <a:p>
            <a:pPr algn="ctr"/>
            <a:r>
              <a:rPr lang="en-US" sz="1400" dirty="0">
                <a:cs typeface="Calibri Light" panose="020F0302020204030204" pitchFamily="34" charset="0"/>
              </a:rPr>
              <a:t>Marginal </a:t>
            </a:r>
          </a:p>
          <a:p>
            <a:pPr algn="ctr"/>
            <a:r>
              <a:rPr lang="en-US" sz="1400" dirty="0">
                <a:cs typeface="Calibri Light" panose="020F0302020204030204" pitchFamily="34" charset="0"/>
              </a:rPr>
              <a:t>Costs</a:t>
            </a:r>
          </a:p>
        </p:txBody>
      </p:sp>
      <p:cxnSp>
        <p:nvCxnSpPr>
          <p:cNvPr id="40" name="Straight Connector 39">
            <a:extLst>
              <a:ext uri="{FF2B5EF4-FFF2-40B4-BE49-F238E27FC236}">
                <a16:creationId xmlns:a16="http://schemas.microsoft.com/office/drawing/2014/main" id="{77664EDF-2CC9-4A1F-96CA-F798F9C547AE}"/>
              </a:ext>
            </a:extLst>
          </p:cNvPr>
          <p:cNvCxnSpPr>
            <a:cxnSpLocks/>
          </p:cNvCxnSpPr>
          <p:nvPr/>
        </p:nvCxnSpPr>
        <p:spPr>
          <a:xfrm>
            <a:off x="3163930" y="3524448"/>
            <a:ext cx="41243" cy="2375435"/>
          </a:xfrm>
          <a:prstGeom prst="line">
            <a:avLst/>
          </a:prstGeom>
          <a:ln>
            <a:solidFill>
              <a:schemeClr val="accent2">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B08226D1-AC68-41DF-AD7F-5A6264485DFA}"/>
                  </a:ext>
                </a:extLst>
              </p:cNvPr>
              <p:cNvSpPr/>
              <p:nvPr/>
            </p:nvSpPr>
            <p:spPr>
              <a:xfrm>
                <a:off x="2561201" y="5928745"/>
                <a:ext cx="1205457" cy="36933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b="0" i="1" dirty="0" smtClean="0">
                              <a:latin typeface="Cambria Math" panose="02040503050406030204" pitchFamily="18" charset="0"/>
                              <a:cs typeface="Calibri Light" panose="020F0302020204030204" pitchFamily="34" charset="0"/>
                            </a:rPr>
                          </m:ctrlPr>
                        </m:sSubSupPr>
                        <m:e>
                          <m:r>
                            <a:rPr lang="en-US" b="0" i="1" dirty="0" smtClean="0">
                              <a:latin typeface="Cambria Math" panose="02040503050406030204" pitchFamily="18" charset="0"/>
                              <a:cs typeface="Calibri Light" panose="020F0302020204030204" pitchFamily="34" charset="0"/>
                            </a:rPr>
                            <m:t>𝑏</m:t>
                          </m:r>
                        </m:e>
                        <m:sub>
                          <m:r>
                            <a:rPr lang="en-US" b="0" i="1" dirty="0" smtClean="0">
                              <a:latin typeface="Cambria Math" panose="02040503050406030204" pitchFamily="18" charset="0"/>
                              <a:cs typeface="Calibri Light" panose="020F0302020204030204" pitchFamily="34" charset="0"/>
                            </a:rPr>
                            <m:t>𝑠</m:t>
                          </m:r>
                        </m:sub>
                        <m:sup>
                          <m:r>
                            <a:rPr lang="en-US" b="0" i="1" dirty="0" smtClean="0">
                              <a:latin typeface="Cambria Math" panose="02040503050406030204" pitchFamily="18" charset="0"/>
                              <a:cs typeface="Calibri Light" panose="020F0302020204030204" pitchFamily="34" charset="0"/>
                            </a:rPr>
                            <m:t>∗</m:t>
                          </m:r>
                        </m:sup>
                      </m:sSubSup>
                    </m:oMath>
                  </m:oMathPara>
                </a14:m>
                <a:endParaRPr lang="en-US" dirty="0">
                  <a:cs typeface="Calibri Light" panose="020F0302020204030204" pitchFamily="34" charset="0"/>
                </a:endParaRPr>
              </a:p>
            </p:txBody>
          </p:sp>
        </mc:Choice>
        <mc:Fallback xmlns="">
          <p:sp>
            <p:nvSpPr>
              <p:cNvPr id="44" name="Rectangle 43">
                <a:extLst>
                  <a:ext uri="{FF2B5EF4-FFF2-40B4-BE49-F238E27FC236}">
                    <a16:creationId xmlns:a16="http://schemas.microsoft.com/office/drawing/2014/main" id="{B08226D1-AC68-41DF-AD7F-5A6264485DFA}"/>
                  </a:ext>
                </a:extLst>
              </p:cNvPr>
              <p:cNvSpPr>
                <a:spLocks noRot="1" noChangeAspect="1" noMove="1" noResize="1" noEditPoints="1" noAdjustHandles="1" noChangeArrowheads="1" noChangeShapeType="1" noTextEdit="1"/>
              </p:cNvSpPr>
              <p:nvPr/>
            </p:nvSpPr>
            <p:spPr>
              <a:xfrm>
                <a:off x="2561201" y="5928745"/>
                <a:ext cx="1205457" cy="369332"/>
              </a:xfrm>
              <a:prstGeom prst="rect">
                <a:avLst/>
              </a:prstGeom>
              <a:blipFill>
                <a:blip r:embed="rId6"/>
                <a:stretch>
                  <a:fillRect/>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70D1F006-4E11-4EAA-834B-8357E1343E97}"/>
              </a:ext>
            </a:extLst>
          </p:cNvPr>
          <p:cNvCxnSpPr>
            <a:cxnSpLocks/>
          </p:cNvCxnSpPr>
          <p:nvPr/>
        </p:nvCxnSpPr>
        <p:spPr>
          <a:xfrm flipH="1">
            <a:off x="3234237" y="5805255"/>
            <a:ext cx="247944"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8955375-C887-4B36-91EA-AAB0CBC74364}"/>
              </a:ext>
            </a:extLst>
          </p:cNvPr>
          <p:cNvCxnSpPr>
            <a:cxnSpLocks/>
          </p:cNvCxnSpPr>
          <p:nvPr/>
        </p:nvCxnSpPr>
        <p:spPr>
          <a:xfrm flipH="1">
            <a:off x="3227569" y="5128615"/>
            <a:ext cx="247944"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45FA5FC3-4F77-482C-BDFE-783B82FA5A1B}"/>
              </a:ext>
            </a:extLst>
          </p:cNvPr>
          <p:cNvCxnSpPr>
            <a:cxnSpLocks/>
          </p:cNvCxnSpPr>
          <p:nvPr/>
        </p:nvCxnSpPr>
        <p:spPr>
          <a:xfrm flipH="1">
            <a:off x="3205326" y="4405624"/>
            <a:ext cx="247944"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BE9C99F-028E-4B81-AC05-A932B6D77E91}"/>
              </a:ext>
            </a:extLst>
          </p:cNvPr>
          <p:cNvSpPr txBox="1"/>
          <p:nvPr/>
        </p:nvSpPr>
        <p:spPr>
          <a:xfrm>
            <a:off x="6808018" y="913926"/>
            <a:ext cx="5285440" cy="6001643"/>
          </a:xfrm>
          <a:prstGeom prst="rect">
            <a:avLst/>
          </a:prstGeom>
          <a:noFill/>
          <a:effectLst/>
        </p:spPr>
        <p:txBody>
          <a:bodyPr wrap="square" rtlCol="0">
            <a:spAutoFit/>
          </a:bodyPr>
          <a:lstStyle/>
          <a:p>
            <a:pPr marL="342900" indent="-342900" algn="ctr">
              <a:buFont typeface="Arial" panose="020B0604020202020204" pitchFamily="34" charset="0"/>
              <a:buChar char="•"/>
            </a:pPr>
            <a:endParaRPr lang="en-US" sz="2400" dirty="0">
              <a:latin typeface="+mj-lt"/>
              <a:cs typeface="Times New Roman" panose="02020603050405020304" pitchFamily="18" charset="0"/>
            </a:endParaRPr>
          </a:p>
          <a:p>
            <a:pPr marL="800100" lvl="1" indent="-342900">
              <a:buFont typeface="Arial" panose="020B0604020202020204" pitchFamily="34" charset="0"/>
              <a:buChar char="•"/>
            </a:pPr>
            <a:r>
              <a:rPr lang="en-US" sz="2400" dirty="0">
                <a:latin typeface="+mj-lt"/>
                <a:cs typeface="Calibri Light" panose="020F0302020204030204" pitchFamily="34" charset="0"/>
              </a:rPr>
              <a:t>What’s missing?</a:t>
            </a:r>
          </a:p>
          <a:p>
            <a:pPr marL="1257300" lvl="2" indent="-342900">
              <a:buFont typeface="Arial" panose="020B0604020202020204" pitchFamily="34" charset="0"/>
              <a:buChar char="•"/>
            </a:pPr>
            <a:r>
              <a:rPr lang="en-US" sz="2400" dirty="0">
                <a:latin typeface="+mj-lt"/>
                <a:cs typeface="Calibri Light" panose="020F0302020204030204" pitchFamily="34" charset="0"/>
              </a:rPr>
              <a:t>The external marginal cost </a:t>
            </a:r>
          </a:p>
          <a:p>
            <a:pPr marL="1257300" lvl="2" indent="-342900">
              <a:buFont typeface="Arial" panose="020B0604020202020204" pitchFamily="34" charset="0"/>
              <a:buChar char="•"/>
            </a:pPr>
            <a:endParaRPr lang="en-US" sz="2400" dirty="0">
              <a:latin typeface="+mj-lt"/>
              <a:cs typeface="Calibri Light" panose="020F0302020204030204" pitchFamily="34" charset="0"/>
            </a:endParaRPr>
          </a:p>
          <a:p>
            <a:pPr marL="800100" lvl="1" indent="-342900">
              <a:buFont typeface="Arial" panose="020B0604020202020204" pitchFamily="34" charset="0"/>
              <a:buChar char="•"/>
            </a:pPr>
            <a:r>
              <a:rPr lang="en-US" sz="2400" dirty="0">
                <a:latin typeface="+mj-lt"/>
                <a:cs typeface="Calibri Light" panose="020F0302020204030204" pitchFamily="34" charset="0"/>
              </a:rPr>
              <a:t>Adding the external cost to the private recovers the (true) social marginal cost</a:t>
            </a:r>
          </a:p>
          <a:p>
            <a:pPr lvl="1"/>
            <a:endParaRPr lang="en-US" sz="2400" dirty="0">
              <a:latin typeface="+mj-lt"/>
              <a:cs typeface="Calibri Light" panose="020F0302020204030204" pitchFamily="34" charset="0"/>
            </a:endParaRPr>
          </a:p>
          <a:p>
            <a:pPr marL="800100" lvl="1" indent="-342900">
              <a:buFont typeface="Arial" panose="020B0604020202020204" pitchFamily="34" charset="0"/>
              <a:buChar char="•"/>
            </a:pPr>
            <a:r>
              <a:rPr lang="en-US" sz="2400" dirty="0">
                <a:latin typeface="+mj-lt"/>
                <a:cs typeface="Calibri Light" panose="020F0302020204030204" pitchFamily="34" charset="0"/>
              </a:rPr>
              <a:t>The socially optimal number of bags is </a:t>
            </a:r>
            <a:r>
              <a:rPr lang="en-US" sz="2400" i="1" dirty="0">
                <a:solidFill>
                  <a:srgbClr val="FF0000"/>
                </a:solidFill>
                <a:latin typeface="+mj-lt"/>
                <a:cs typeface="Calibri Light" panose="020F0302020204030204" pitchFamily="34" charset="0"/>
              </a:rPr>
              <a:t>fewer</a:t>
            </a:r>
            <a:r>
              <a:rPr lang="en-US" sz="2400" dirty="0">
                <a:latin typeface="+mj-lt"/>
                <a:cs typeface="Calibri Light" panose="020F0302020204030204" pitchFamily="34" charset="0"/>
              </a:rPr>
              <a:t> than the private. The private market </a:t>
            </a:r>
            <a:r>
              <a:rPr lang="en-US" sz="2400" i="1" dirty="0">
                <a:solidFill>
                  <a:srgbClr val="FF0000"/>
                </a:solidFill>
                <a:latin typeface="+mj-lt"/>
                <a:cs typeface="Calibri Light" panose="020F0302020204030204" pitchFamily="34" charset="0"/>
              </a:rPr>
              <a:t>overprovides </a:t>
            </a:r>
            <a:r>
              <a:rPr lang="en-US" sz="2400" dirty="0">
                <a:latin typeface="+mj-lt"/>
                <a:cs typeface="Calibri Light" panose="020F0302020204030204" pitchFamily="34" charset="0"/>
              </a:rPr>
              <a:t>bags</a:t>
            </a:r>
          </a:p>
          <a:p>
            <a:pPr lvl="1"/>
            <a:endParaRPr lang="en-US" sz="2400" dirty="0">
              <a:latin typeface="+mj-lt"/>
              <a:cs typeface="Calibri Light" panose="020F0302020204030204" pitchFamily="34" charset="0"/>
            </a:endParaRPr>
          </a:p>
          <a:p>
            <a:pPr marL="800100" lvl="1" indent="-342900">
              <a:buFont typeface="Arial" panose="020B0604020202020204" pitchFamily="34" charset="0"/>
              <a:buChar char="•"/>
            </a:pPr>
            <a:r>
              <a:rPr lang="en-US" sz="2400" dirty="0">
                <a:latin typeface="+mj-lt"/>
                <a:cs typeface="Calibri Light" panose="020F0302020204030204" pitchFamily="34" charset="0"/>
              </a:rPr>
              <a:t>What is a possible fix? </a:t>
            </a:r>
          </a:p>
          <a:p>
            <a:pPr marL="1257300" lvl="2" indent="-342900">
              <a:buFont typeface="Arial" panose="020B0604020202020204" pitchFamily="34" charset="0"/>
              <a:buChar char="•"/>
            </a:pPr>
            <a:r>
              <a:rPr lang="en-US" sz="2400" dirty="0">
                <a:latin typeface="+mj-lt"/>
                <a:cs typeface="Calibri Light" panose="020F0302020204030204" pitchFamily="34" charset="0"/>
              </a:rPr>
              <a:t>A</a:t>
            </a:r>
            <a:r>
              <a:rPr lang="en-US" sz="2400" dirty="0">
                <a:solidFill>
                  <a:srgbClr val="FF0000"/>
                </a:solidFill>
                <a:latin typeface="+mj-lt"/>
                <a:cs typeface="Calibri Light" panose="020F0302020204030204" pitchFamily="34" charset="0"/>
              </a:rPr>
              <a:t> </a:t>
            </a:r>
            <a:r>
              <a:rPr lang="en-US" sz="2400" i="1" dirty="0">
                <a:solidFill>
                  <a:srgbClr val="FF0000"/>
                </a:solidFill>
                <a:latin typeface="+mj-lt"/>
                <a:cs typeface="Calibri Light" panose="020F0302020204030204" pitchFamily="34" charset="0"/>
              </a:rPr>
              <a:t>tax</a:t>
            </a:r>
            <a:r>
              <a:rPr lang="en-US" sz="2400" dirty="0">
                <a:latin typeface="+mj-lt"/>
                <a:cs typeface="Calibri Light" panose="020F0302020204030204" pitchFamily="34" charset="0"/>
              </a:rPr>
              <a:t> equal to the external marginal cost</a:t>
            </a:r>
          </a:p>
          <a:p>
            <a:pPr marL="1885950" lvl="3" indent="-514350">
              <a:buFont typeface="+mj-lt"/>
              <a:buAutoNum type="romanLcPeriod"/>
            </a:pPr>
            <a:endParaRPr lang="en-US" sz="2400" b="1" dirty="0">
              <a:latin typeface="+mj-lt"/>
              <a:cs typeface="Calibri Light" panose="020F0302020204030204" pitchFamily="34" charset="0"/>
            </a:endParaRPr>
          </a:p>
        </p:txBody>
      </p:sp>
      <p:sp>
        <p:nvSpPr>
          <p:cNvPr id="3" name="Left Brace 2">
            <a:extLst>
              <a:ext uri="{FF2B5EF4-FFF2-40B4-BE49-F238E27FC236}">
                <a16:creationId xmlns:a16="http://schemas.microsoft.com/office/drawing/2014/main" id="{22F5C9C5-FBD9-4CB6-82BE-B0986D1AA0C4}"/>
              </a:ext>
            </a:extLst>
          </p:cNvPr>
          <p:cNvSpPr/>
          <p:nvPr/>
        </p:nvSpPr>
        <p:spPr>
          <a:xfrm>
            <a:off x="710667" y="5440491"/>
            <a:ext cx="240192" cy="488254"/>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B3399E5B-6372-499C-ADFB-29C84FBDB329}"/>
                  </a:ext>
                </a:extLst>
              </p:cNvPr>
              <p:cNvSpPr/>
              <p:nvPr/>
            </p:nvSpPr>
            <p:spPr>
              <a:xfrm>
                <a:off x="225446" y="5437524"/>
                <a:ext cx="519653" cy="36933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cs typeface="Calibri Light" panose="020F0302020204030204" pitchFamily="34" charset="0"/>
                        </a:rPr>
                        <m:t>𝑡𝑎𝑥</m:t>
                      </m:r>
                    </m:oMath>
                  </m:oMathPara>
                </a14:m>
                <a:endParaRPr lang="en-US" dirty="0">
                  <a:solidFill>
                    <a:srgbClr val="FF0000"/>
                  </a:solidFill>
                  <a:cs typeface="Calibri Light" panose="020F0302020204030204" pitchFamily="34" charset="0"/>
                </a:endParaRPr>
              </a:p>
            </p:txBody>
          </p:sp>
        </mc:Choice>
        <mc:Fallback xmlns="">
          <p:sp>
            <p:nvSpPr>
              <p:cNvPr id="47" name="Rectangle 46">
                <a:extLst>
                  <a:ext uri="{FF2B5EF4-FFF2-40B4-BE49-F238E27FC236}">
                    <a16:creationId xmlns:a16="http://schemas.microsoft.com/office/drawing/2014/main" id="{B3399E5B-6372-499C-ADFB-29C84FBDB329}"/>
                  </a:ext>
                </a:extLst>
              </p:cNvPr>
              <p:cNvSpPr>
                <a:spLocks noRot="1" noChangeAspect="1" noMove="1" noResize="1" noEditPoints="1" noAdjustHandles="1" noChangeArrowheads="1" noChangeShapeType="1" noTextEdit="1"/>
              </p:cNvSpPr>
              <p:nvPr/>
            </p:nvSpPr>
            <p:spPr>
              <a:xfrm>
                <a:off x="225446" y="5437524"/>
                <a:ext cx="519653" cy="369332"/>
              </a:xfrm>
              <a:prstGeom prst="rect">
                <a:avLst/>
              </a:prstGeom>
              <a:blipFill>
                <a:blip r:embed="rId7"/>
                <a:stretch>
                  <a:fillRect l="-3529"/>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3146673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363A6E82-AC88-40FF-8D05-2549474AF673}"/>
              </a:ext>
            </a:extLst>
          </p:cNvPr>
          <p:cNvSpPr txBox="1">
            <a:spLocks/>
          </p:cNvSpPr>
          <p:nvPr/>
        </p:nvSpPr>
        <p:spPr>
          <a:xfrm>
            <a:off x="2285844" y="343460"/>
            <a:ext cx="7620312" cy="1257880"/>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Downwind and out: The strategic dispersion</a:t>
            </a:r>
          </a:p>
          <a:p>
            <a:pPr algn="ctr"/>
            <a:r>
              <a:rPr lang="en-US" sz="4000" dirty="0">
                <a:solidFill>
                  <a:schemeClr val="tx1"/>
                </a:solidFill>
                <a:latin typeface="+mj-lt"/>
              </a:rPr>
              <a:t>of power plants and their pollution</a:t>
            </a:r>
          </a:p>
          <a:p>
            <a:pPr algn="ctr"/>
            <a:endParaRPr lang="en-US" sz="4000" dirty="0">
              <a:solidFill>
                <a:schemeClr val="tx1"/>
              </a:solidFill>
              <a:latin typeface="+mj-lt"/>
            </a:endParaRPr>
          </a:p>
          <a:p>
            <a:pPr algn="ctr"/>
            <a:r>
              <a:rPr lang="en-US" sz="4000" dirty="0">
                <a:solidFill>
                  <a:schemeClr val="tx1"/>
                </a:solidFill>
                <a:latin typeface="+mj-lt"/>
              </a:rPr>
              <a:t>By: </a:t>
            </a:r>
            <a:r>
              <a:rPr lang="en-US" sz="4000" dirty="0">
                <a:solidFill>
                  <a:schemeClr val="tx1"/>
                </a:solidFill>
                <a:latin typeface="+mj-lt"/>
                <a:hlinkClick r:id="rId4"/>
              </a:rPr>
              <a:t>Dr. John Morehouse and Dr. Ed Rubin</a:t>
            </a:r>
            <a:endParaRPr lang="en-US" sz="4000" dirty="0">
              <a:solidFill>
                <a:schemeClr val="tx1"/>
              </a:solidFill>
              <a:latin typeface="+mj-lt"/>
            </a:endParaRPr>
          </a:p>
        </p:txBody>
      </p:sp>
      <p:sp>
        <p:nvSpPr>
          <p:cNvPr id="4" name="TextBox 3">
            <a:extLst>
              <a:ext uri="{FF2B5EF4-FFF2-40B4-BE49-F238E27FC236}">
                <a16:creationId xmlns:a16="http://schemas.microsoft.com/office/drawing/2014/main" id="{3B31125D-70A0-4ED9-BC37-AFB61FA1A772}"/>
              </a:ext>
            </a:extLst>
          </p:cNvPr>
          <p:cNvSpPr txBox="1"/>
          <p:nvPr/>
        </p:nvSpPr>
        <p:spPr>
          <a:xfrm>
            <a:off x="556461" y="1874096"/>
            <a:ext cx="11251226" cy="4093428"/>
          </a:xfrm>
          <a:prstGeom prst="rect">
            <a:avLst/>
          </a:prstGeom>
          <a:noFill/>
          <a:effectLst/>
        </p:spPr>
        <p:txBody>
          <a:bodyPr wrap="square" rtlCol="0">
            <a:spAutoFit/>
          </a:bodyPr>
          <a:lstStyle/>
          <a:p>
            <a:pPr marL="342900" indent="-342900" algn="ctr">
              <a:buFont typeface="Arial" panose="020B0604020202020204" pitchFamily="34" charset="0"/>
              <a:buChar char="•"/>
            </a:pPr>
            <a:endParaRPr lang="en-US" sz="2000" dirty="0">
              <a:solidFill>
                <a:srgbClr val="DDDDDD"/>
              </a:solidFill>
              <a:latin typeface="+mj-lt"/>
              <a:cs typeface="Times New Roman" panose="02020603050405020304" pitchFamily="18" charset="0"/>
            </a:endParaRPr>
          </a:p>
          <a:p>
            <a:pPr lvl="1"/>
            <a:r>
              <a:rPr lang="en-US" sz="2400" b="1" dirty="0">
                <a:solidFill>
                  <a:srgbClr val="DDDDDD"/>
                </a:solidFill>
              </a:rPr>
              <a:t>Abstract: </a:t>
            </a:r>
            <a:r>
              <a:rPr lang="en-US" sz="2400" dirty="0">
                <a:solidFill>
                  <a:srgbClr val="DDDDDD"/>
                </a:solidFill>
              </a:rPr>
              <a:t>In federalist systems, local governments can maximize local welfare by exporting locally produced negative externalities. We empirically substantiate this externality-export strategy for air pollution using historical power-plant siting, administrative borders, and prevailing wind directions. </a:t>
            </a:r>
            <a:r>
              <a:rPr lang="en-US" sz="2400" dirty="0"/>
              <a:t>Using a simple, non-parametric test, we show that decision-makers disproportionately sited coal-fueled plants to reduce counties’/states’ downwind pollution exposure. Natural-gas-fueled plants—lower polluters—did not follow this strategy. </a:t>
            </a:r>
            <a:r>
              <a:rPr lang="en-US" sz="2400" dirty="0">
                <a:solidFill>
                  <a:srgbClr val="DDDDDD"/>
                </a:solidFill>
              </a:rPr>
              <a:t>We then illustrate the extreme </a:t>
            </a:r>
            <a:r>
              <a:rPr lang="en-US" sz="2400" dirty="0" err="1">
                <a:solidFill>
                  <a:srgbClr val="DDDDDD"/>
                </a:solidFill>
              </a:rPr>
              <a:t>exportabilitiy</a:t>
            </a:r>
            <a:r>
              <a:rPr lang="en-US" sz="2400" dirty="0">
                <a:solidFill>
                  <a:srgbClr val="DDDDDD"/>
                </a:solidFill>
              </a:rPr>
              <a:t> of coal plants’ pollution: within 6 hours, 50% of coal plants’ emissions leave their source states—and 99% depart source counties. These results highlight how local strategic responses challenge federalist systems. </a:t>
            </a:r>
            <a:endParaRPr lang="en-US" sz="2400" b="1" dirty="0">
              <a:solidFill>
                <a:srgbClr val="DDDDDD"/>
              </a:solidFill>
              <a:latin typeface="+mj-lt"/>
              <a:cs typeface="Calibri Light" panose="020F0302020204030204" pitchFamily="34" charset="0"/>
            </a:endParaRPr>
          </a:p>
        </p:txBody>
      </p:sp>
    </p:spTree>
    <p:custDataLst>
      <p:tags r:id="rId1"/>
    </p:custDataLst>
    <p:extLst>
      <p:ext uri="{BB962C8B-B14F-4D97-AF65-F5344CB8AC3E}">
        <p14:creationId xmlns:p14="http://schemas.microsoft.com/office/powerpoint/2010/main" val="19807542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363A6E82-AC88-40FF-8D05-2549474AF673}"/>
              </a:ext>
            </a:extLst>
          </p:cNvPr>
          <p:cNvSpPr txBox="1">
            <a:spLocks/>
          </p:cNvSpPr>
          <p:nvPr/>
        </p:nvSpPr>
        <p:spPr>
          <a:xfrm>
            <a:off x="2285844" y="343460"/>
            <a:ext cx="7620312" cy="1257880"/>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Downwind and out: The strategic dispersion</a:t>
            </a:r>
          </a:p>
          <a:p>
            <a:pPr algn="ctr"/>
            <a:r>
              <a:rPr lang="en-US" sz="4000" dirty="0">
                <a:solidFill>
                  <a:schemeClr val="tx1"/>
                </a:solidFill>
                <a:latin typeface="+mj-lt"/>
              </a:rPr>
              <a:t>of power plants and their pollution</a:t>
            </a:r>
          </a:p>
          <a:p>
            <a:pPr algn="ctr"/>
            <a:endParaRPr lang="en-US" sz="4000" dirty="0">
              <a:solidFill>
                <a:schemeClr val="tx1"/>
              </a:solidFill>
              <a:latin typeface="+mj-lt"/>
            </a:endParaRPr>
          </a:p>
          <a:p>
            <a:pPr algn="ctr"/>
            <a:r>
              <a:rPr lang="en-US" sz="4000" dirty="0">
                <a:solidFill>
                  <a:schemeClr val="tx1"/>
                </a:solidFill>
                <a:latin typeface="+mj-lt"/>
              </a:rPr>
              <a:t>By: </a:t>
            </a:r>
            <a:r>
              <a:rPr lang="en-US" sz="4000" dirty="0">
                <a:solidFill>
                  <a:schemeClr val="tx1"/>
                </a:solidFill>
                <a:latin typeface="+mj-lt"/>
                <a:hlinkClick r:id="rId4"/>
              </a:rPr>
              <a:t>Dr. John Morehouse and Dr. Ed Rubin</a:t>
            </a:r>
            <a:endParaRPr lang="en-US" sz="4000" dirty="0">
              <a:solidFill>
                <a:schemeClr val="tx1"/>
              </a:solidFill>
              <a:latin typeface="+mj-lt"/>
            </a:endParaRPr>
          </a:p>
        </p:txBody>
      </p:sp>
      <p:sp>
        <p:nvSpPr>
          <p:cNvPr id="4" name="TextBox 3">
            <a:extLst>
              <a:ext uri="{FF2B5EF4-FFF2-40B4-BE49-F238E27FC236}">
                <a16:creationId xmlns:a16="http://schemas.microsoft.com/office/drawing/2014/main" id="{3B31125D-70A0-4ED9-BC37-AFB61FA1A772}"/>
              </a:ext>
            </a:extLst>
          </p:cNvPr>
          <p:cNvSpPr txBox="1"/>
          <p:nvPr/>
        </p:nvSpPr>
        <p:spPr>
          <a:xfrm>
            <a:off x="556461" y="1874096"/>
            <a:ext cx="11251226" cy="4093428"/>
          </a:xfrm>
          <a:prstGeom prst="rect">
            <a:avLst/>
          </a:prstGeom>
          <a:noFill/>
          <a:effectLst/>
        </p:spPr>
        <p:txBody>
          <a:bodyPr wrap="square" rtlCol="0">
            <a:spAutoFit/>
          </a:bodyPr>
          <a:lstStyle/>
          <a:p>
            <a:pPr marL="342900" indent="-342900" algn="ctr">
              <a:buFont typeface="Arial" panose="020B0604020202020204" pitchFamily="34" charset="0"/>
              <a:buChar char="•"/>
            </a:pPr>
            <a:endParaRPr lang="en-US" sz="2000" dirty="0">
              <a:solidFill>
                <a:srgbClr val="DDDDDD"/>
              </a:solidFill>
              <a:latin typeface="+mj-lt"/>
              <a:cs typeface="Times New Roman" panose="02020603050405020304" pitchFamily="18" charset="0"/>
            </a:endParaRPr>
          </a:p>
          <a:p>
            <a:pPr lvl="1"/>
            <a:r>
              <a:rPr lang="en-US" sz="2400" b="1" dirty="0">
                <a:solidFill>
                  <a:srgbClr val="DDDDDD"/>
                </a:solidFill>
              </a:rPr>
              <a:t>Abstract: </a:t>
            </a:r>
            <a:r>
              <a:rPr lang="en-US" sz="2400" dirty="0">
                <a:solidFill>
                  <a:srgbClr val="DDDDDD"/>
                </a:solidFill>
              </a:rPr>
              <a:t>In federalist systems, local governments can maximize local welfare by exporting locally produced negative externalities. We empirically substantiate this externality-export strategy for air pollution using historical power-plant siting, administrative borders, and prevailing wind directions. Using a simple, non-parametric test, we show that decision-makers disproportionately sited coal-fueled plants to reduce counties’/states’ downwind pollution exposure. Natural-gas-fueled plants—lower polluters—did not follow this strategy. </a:t>
            </a:r>
            <a:r>
              <a:rPr lang="en-US" sz="2400" dirty="0"/>
              <a:t>We then illustrate the extreme </a:t>
            </a:r>
            <a:r>
              <a:rPr lang="en-US" sz="2400" dirty="0" err="1"/>
              <a:t>exportabilitiy</a:t>
            </a:r>
            <a:r>
              <a:rPr lang="en-US" sz="2400" dirty="0"/>
              <a:t> of coal plants’ pollution: within 6 hours, 50% of coal plants’ emissions leave their source states—and 99% depart source counties. These results highlight how local strategic responses challenge federalist systems. </a:t>
            </a:r>
            <a:endParaRPr lang="en-US" sz="2400" b="1" dirty="0">
              <a:latin typeface="+mj-lt"/>
              <a:cs typeface="Calibri Light" panose="020F0302020204030204" pitchFamily="34" charset="0"/>
            </a:endParaRPr>
          </a:p>
        </p:txBody>
      </p:sp>
    </p:spTree>
    <p:custDataLst>
      <p:tags r:id="rId1"/>
    </p:custDataLst>
    <p:extLst>
      <p:ext uri="{BB962C8B-B14F-4D97-AF65-F5344CB8AC3E}">
        <p14:creationId xmlns:p14="http://schemas.microsoft.com/office/powerpoint/2010/main" val="31419935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363A6E82-AC88-40FF-8D05-2549474AF673}"/>
              </a:ext>
            </a:extLst>
          </p:cNvPr>
          <p:cNvSpPr txBox="1">
            <a:spLocks/>
          </p:cNvSpPr>
          <p:nvPr/>
        </p:nvSpPr>
        <p:spPr>
          <a:xfrm>
            <a:off x="2285844" y="343460"/>
            <a:ext cx="7620312" cy="1257880"/>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Downwind and out: The strategic dispersion</a:t>
            </a:r>
          </a:p>
          <a:p>
            <a:pPr algn="ctr"/>
            <a:r>
              <a:rPr lang="en-US" sz="4000" dirty="0">
                <a:solidFill>
                  <a:schemeClr val="tx1"/>
                </a:solidFill>
                <a:latin typeface="+mj-lt"/>
              </a:rPr>
              <a:t>of power plants and their pollution</a:t>
            </a:r>
          </a:p>
          <a:p>
            <a:pPr algn="ctr"/>
            <a:endParaRPr lang="en-US" sz="4000" dirty="0">
              <a:solidFill>
                <a:schemeClr val="tx1"/>
              </a:solidFill>
              <a:latin typeface="+mj-lt"/>
            </a:endParaRPr>
          </a:p>
          <a:p>
            <a:pPr algn="ctr"/>
            <a:r>
              <a:rPr lang="en-US" sz="4000" dirty="0">
                <a:solidFill>
                  <a:schemeClr val="tx1"/>
                </a:solidFill>
                <a:latin typeface="+mj-lt"/>
              </a:rPr>
              <a:t>By: </a:t>
            </a:r>
            <a:r>
              <a:rPr lang="en-US" sz="4000" dirty="0">
                <a:solidFill>
                  <a:schemeClr val="tx1"/>
                </a:solidFill>
                <a:latin typeface="+mj-lt"/>
                <a:hlinkClick r:id="rId4"/>
              </a:rPr>
              <a:t>Dr. John Morehouse and Dr. Ed Rubin</a:t>
            </a:r>
            <a:endParaRPr lang="en-US" sz="4000" dirty="0">
              <a:solidFill>
                <a:schemeClr val="tx1"/>
              </a:solidFill>
              <a:latin typeface="+mj-lt"/>
            </a:endParaRPr>
          </a:p>
        </p:txBody>
      </p:sp>
      <p:pic>
        <p:nvPicPr>
          <p:cNvPr id="6" name="Picture 5">
            <a:extLst>
              <a:ext uri="{FF2B5EF4-FFF2-40B4-BE49-F238E27FC236}">
                <a16:creationId xmlns:a16="http://schemas.microsoft.com/office/drawing/2014/main" id="{4C6FB1D0-5964-47D1-9CB5-265D74E35E33}"/>
              </a:ext>
            </a:extLst>
          </p:cNvPr>
          <p:cNvPicPr>
            <a:picLocks noChangeAspect="1"/>
          </p:cNvPicPr>
          <p:nvPr/>
        </p:nvPicPr>
        <p:blipFill>
          <a:blip r:embed="rId5"/>
          <a:stretch>
            <a:fillRect/>
          </a:stretch>
        </p:blipFill>
        <p:spPr>
          <a:xfrm>
            <a:off x="2609849" y="1906316"/>
            <a:ext cx="6972300" cy="1000125"/>
          </a:xfrm>
          <a:prstGeom prst="rect">
            <a:avLst/>
          </a:prstGeom>
        </p:spPr>
      </p:pic>
      <p:pic>
        <p:nvPicPr>
          <p:cNvPr id="9" name="Picture 8">
            <a:extLst>
              <a:ext uri="{FF2B5EF4-FFF2-40B4-BE49-F238E27FC236}">
                <a16:creationId xmlns:a16="http://schemas.microsoft.com/office/drawing/2014/main" id="{262EA852-08A1-4317-98DE-E03C0E190C7C}"/>
              </a:ext>
            </a:extLst>
          </p:cNvPr>
          <p:cNvPicPr>
            <a:picLocks noChangeAspect="1"/>
          </p:cNvPicPr>
          <p:nvPr/>
        </p:nvPicPr>
        <p:blipFill>
          <a:blip r:embed="rId6"/>
          <a:stretch>
            <a:fillRect/>
          </a:stretch>
        </p:blipFill>
        <p:spPr>
          <a:xfrm>
            <a:off x="1077463" y="2945088"/>
            <a:ext cx="10037073" cy="3263081"/>
          </a:xfrm>
          <a:prstGeom prst="rect">
            <a:avLst/>
          </a:prstGeom>
        </p:spPr>
      </p:pic>
      <p:sp>
        <p:nvSpPr>
          <p:cNvPr id="10" name="Rectangle 9">
            <a:extLst>
              <a:ext uri="{FF2B5EF4-FFF2-40B4-BE49-F238E27FC236}">
                <a16:creationId xmlns:a16="http://schemas.microsoft.com/office/drawing/2014/main" id="{9EDBD49A-749A-42D4-BB83-B4766C83B7ED}"/>
              </a:ext>
            </a:extLst>
          </p:cNvPr>
          <p:cNvSpPr/>
          <p:nvPr/>
        </p:nvSpPr>
        <p:spPr>
          <a:xfrm>
            <a:off x="954157" y="2945088"/>
            <a:ext cx="7620312" cy="6528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C6D2D8A-622B-4D56-AD84-81E3E6258805}"/>
              </a:ext>
            </a:extLst>
          </p:cNvPr>
          <p:cNvSpPr/>
          <p:nvPr/>
        </p:nvSpPr>
        <p:spPr>
          <a:xfrm>
            <a:off x="8574469" y="2945087"/>
            <a:ext cx="2663373" cy="3436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4437321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363A6E82-AC88-40FF-8D05-2549474AF673}"/>
              </a:ext>
            </a:extLst>
          </p:cNvPr>
          <p:cNvSpPr txBox="1">
            <a:spLocks/>
          </p:cNvSpPr>
          <p:nvPr/>
        </p:nvSpPr>
        <p:spPr>
          <a:xfrm>
            <a:off x="2285844" y="114860"/>
            <a:ext cx="7620312" cy="1257880"/>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Downwind and out: The strategic dispersion</a:t>
            </a:r>
          </a:p>
          <a:p>
            <a:pPr algn="ctr"/>
            <a:r>
              <a:rPr lang="en-US" sz="4000" dirty="0">
                <a:solidFill>
                  <a:schemeClr val="tx1"/>
                </a:solidFill>
                <a:latin typeface="+mj-lt"/>
              </a:rPr>
              <a:t>of power plants and their pollution</a:t>
            </a:r>
          </a:p>
          <a:p>
            <a:pPr algn="ctr">
              <a:lnSpc>
                <a:spcPct val="170000"/>
              </a:lnSpc>
            </a:pPr>
            <a:r>
              <a:rPr lang="en-US" sz="4000" dirty="0">
                <a:solidFill>
                  <a:schemeClr val="tx1"/>
                </a:solidFill>
                <a:latin typeface="+mj-lt"/>
              </a:rPr>
              <a:t>By: </a:t>
            </a:r>
            <a:r>
              <a:rPr lang="en-US" sz="4000" dirty="0">
                <a:solidFill>
                  <a:schemeClr val="tx1"/>
                </a:solidFill>
                <a:latin typeface="+mj-lt"/>
                <a:hlinkClick r:id="rId4"/>
              </a:rPr>
              <a:t>Dr. John Morehouse and Dr. Ed Rubin</a:t>
            </a:r>
            <a:endParaRPr lang="en-US" sz="4000" dirty="0">
              <a:solidFill>
                <a:schemeClr val="tx1"/>
              </a:solidFill>
              <a:latin typeface="+mj-lt"/>
            </a:endParaRPr>
          </a:p>
        </p:txBody>
      </p:sp>
      <p:pic>
        <p:nvPicPr>
          <p:cNvPr id="3" name="Picture 2">
            <a:extLst>
              <a:ext uri="{FF2B5EF4-FFF2-40B4-BE49-F238E27FC236}">
                <a16:creationId xmlns:a16="http://schemas.microsoft.com/office/drawing/2014/main" id="{3FEA541B-6279-4BBC-9D93-3FD78721E228}"/>
              </a:ext>
            </a:extLst>
          </p:cNvPr>
          <p:cNvPicPr>
            <a:picLocks noChangeAspect="1"/>
          </p:cNvPicPr>
          <p:nvPr/>
        </p:nvPicPr>
        <p:blipFill>
          <a:blip r:embed="rId5"/>
          <a:stretch>
            <a:fillRect/>
          </a:stretch>
        </p:blipFill>
        <p:spPr>
          <a:xfrm>
            <a:off x="1846893" y="1372740"/>
            <a:ext cx="8498214" cy="4974000"/>
          </a:xfrm>
          <a:prstGeom prst="rect">
            <a:avLst/>
          </a:prstGeom>
        </p:spPr>
      </p:pic>
    </p:spTree>
    <p:custDataLst>
      <p:tags r:id="rId1"/>
    </p:custDataLst>
    <p:extLst>
      <p:ext uri="{BB962C8B-B14F-4D97-AF65-F5344CB8AC3E}">
        <p14:creationId xmlns:p14="http://schemas.microsoft.com/office/powerpoint/2010/main" val="35827468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B9455A-4912-4C3A-AE07-7CE11F5FFB3B}"/>
              </a:ext>
            </a:extLst>
          </p:cNvPr>
          <p:cNvPicPr>
            <a:picLocks noChangeAspect="1"/>
          </p:cNvPicPr>
          <p:nvPr/>
        </p:nvPicPr>
        <p:blipFill>
          <a:blip r:embed="rId4"/>
          <a:stretch>
            <a:fillRect/>
          </a:stretch>
        </p:blipFill>
        <p:spPr>
          <a:xfrm>
            <a:off x="2767893" y="129208"/>
            <a:ext cx="6656214" cy="6264159"/>
          </a:xfrm>
          <a:prstGeom prst="rect">
            <a:avLst/>
          </a:prstGeom>
        </p:spPr>
      </p:pic>
    </p:spTree>
    <p:custDataLst>
      <p:tags r:id="rId1"/>
    </p:custDataLst>
    <p:extLst>
      <p:ext uri="{BB962C8B-B14F-4D97-AF65-F5344CB8AC3E}">
        <p14:creationId xmlns:p14="http://schemas.microsoft.com/office/powerpoint/2010/main" val="12395475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B9455A-4912-4C3A-AE07-7CE11F5FFB3B}"/>
              </a:ext>
            </a:extLst>
          </p:cNvPr>
          <p:cNvPicPr>
            <a:picLocks noChangeAspect="1"/>
          </p:cNvPicPr>
          <p:nvPr/>
        </p:nvPicPr>
        <p:blipFill>
          <a:blip r:embed="rId4"/>
          <a:stretch>
            <a:fillRect/>
          </a:stretch>
        </p:blipFill>
        <p:spPr>
          <a:xfrm>
            <a:off x="2767893" y="99391"/>
            <a:ext cx="6656214" cy="6264159"/>
          </a:xfrm>
          <a:prstGeom prst="rect">
            <a:avLst/>
          </a:prstGeom>
        </p:spPr>
      </p:pic>
      <p:sp>
        <p:nvSpPr>
          <p:cNvPr id="2" name="Rectangle: Rounded Corners 1">
            <a:extLst>
              <a:ext uri="{FF2B5EF4-FFF2-40B4-BE49-F238E27FC236}">
                <a16:creationId xmlns:a16="http://schemas.microsoft.com/office/drawing/2014/main" id="{1BB1C015-9C66-4393-8EC7-7C692FF9F725}"/>
              </a:ext>
            </a:extLst>
          </p:cNvPr>
          <p:cNvSpPr/>
          <p:nvPr/>
        </p:nvSpPr>
        <p:spPr>
          <a:xfrm>
            <a:off x="5264425" y="1580322"/>
            <a:ext cx="831575" cy="26835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BDBBAAAA-D9B4-4447-A1C4-7C87C6974AB9}"/>
              </a:ext>
            </a:extLst>
          </p:cNvPr>
          <p:cNvSpPr/>
          <p:nvPr/>
        </p:nvSpPr>
        <p:spPr>
          <a:xfrm>
            <a:off x="7238248" y="1590261"/>
            <a:ext cx="831575" cy="26835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1788838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B9455A-4912-4C3A-AE07-7CE11F5FFB3B}"/>
              </a:ext>
            </a:extLst>
          </p:cNvPr>
          <p:cNvPicPr>
            <a:picLocks noChangeAspect="1"/>
          </p:cNvPicPr>
          <p:nvPr/>
        </p:nvPicPr>
        <p:blipFill>
          <a:blip r:embed="rId4"/>
          <a:stretch>
            <a:fillRect/>
          </a:stretch>
        </p:blipFill>
        <p:spPr>
          <a:xfrm>
            <a:off x="2767893" y="99391"/>
            <a:ext cx="6656214" cy="6264159"/>
          </a:xfrm>
          <a:prstGeom prst="rect">
            <a:avLst/>
          </a:prstGeom>
        </p:spPr>
      </p:pic>
      <p:sp>
        <p:nvSpPr>
          <p:cNvPr id="6" name="Rectangle: Rounded Corners 5">
            <a:extLst>
              <a:ext uri="{FF2B5EF4-FFF2-40B4-BE49-F238E27FC236}">
                <a16:creationId xmlns:a16="http://schemas.microsoft.com/office/drawing/2014/main" id="{740B933C-FAEC-43B8-B759-1F06AA352885}"/>
              </a:ext>
            </a:extLst>
          </p:cNvPr>
          <p:cNvSpPr/>
          <p:nvPr/>
        </p:nvSpPr>
        <p:spPr>
          <a:xfrm>
            <a:off x="5264425" y="2140226"/>
            <a:ext cx="831575" cy="26835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7F7621FD-BB77-466A-913D-AA027CF8FC4C}"/>
              </a:ext>
            </a:extLst>
          </p:cNvPr>
          <p:cNvSpPr/>
          <p:nvPr/>
        </p:nvSpPr>
        <p:spPr>
          <a:xfrm>
            <a:off x="7238248" y="2150165"/>
            <a:ext cx="831575" cy="26835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424502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B9455A-4912-4C3A-AE07-7CE11F5FFB3B}"/>
              </a:ext>
            </a:extLst>
          </p:cNvPr>
          <p:cNvPicPr>
            <a:picLocks noChangeAspect="1"/>
          </p:cNvPicPr>
          <p:nvPr/>
        </p:nvPicPr>
        <p:blipFill>
          <a:blip r:embed="rId4"/>
          <a:stretch>
            <a:fillRect/>
          </a:stretch>
        </p:blipFill>
        <p:spPr>
          <a:xfrm>
            <a:off x="2767893" y="129208"/>
            <a:ext cx="6656214" cy="6264159"/>
          </a:xfrm>
          <a:prstGeom prst="rect">
            <a:avLst/>
          </a:prstGeom>
        </p:spPr>
      </p:pic>
    </p:spTree>
    <p:custDataLst>
      <p:tags r:id="rId1"/>
    </p:custDataLst>
    <p:extLst>
      <p:ext uri="{BB962C8B-B14F-4D97-AF65-F5344CB8AC3E}">
        <p14:creationId xmlns:p14="http://schemas.microsoft.com/office/powerpoint/2010/main" val="16814596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31125D-70A0-4ED9-BC37-AFB61FA1A772}"/>
              </a:ext>
            </a:extLst>
          </p:cNvPr>
          <p:cNvSpPr txBox="1"/>
          <p:nvPr/>
        </p:nvSpPr>
        <p:spPr>
          <a:xfrm>
            <a:off x="556461" y="1874096"/>
            <a:ext cx="10734391" cy="4401205"/>
          </a:xfrm>
          <a:prstGeom prst="rect">
            <a:avLst/>
          </a:prstGeom>
          <a:noFill/>
          <a:effectLst/>
        </p:spPr>
        <p:txBody>
          <a:bodyPr wrap="square" rtlCol="0">
            <a:spAutoFit/>
          </a:bodyPr>
          <a:lstStyle/>
          <a:p>
            <a:pPr lvl="1"/>
            <a:r>
              <a:rPr lang="en-US" sz="2000" b="1" dirty="0"/>
              <a:t>Abstract: </a:t>
            </a:r>
            <a:r>
              <a:rPr lang="en-US" sz="2000" b="0" i="0" dirty="0">
                <a:solidFill>
                  <a:srgbClr val="2E2E2E"/>
                </a:solidFill>
                <a:effectLst/>
                <a:latin typeface="NexusSerif"/>
              </a:rPr>
              <a:t>Road accidents are the leading cause of unnatural deaths worldwide. Cities are experimenting with more stringent speed limits in an effort to reduce them. The impacts of these policies are unclear in many developing country cities, where a disproportionate share of accident damages occur but also where speed regulations could exacerbate already high levels of congestion. We evaluate a speed limit reduction program in São Paulo, Brazil using a dynamic event study design and measurements of 125 thousand traffic accidents, 38 million traffic tickets issued by monitoring cameras, and 1.4 million repeat observations of real-time trip durations before and after a regulatory change. We find that the program resulted in 1889 averted accidents within the first 18 months and reduced accidents by 21.7% on treated roads, with larger effects on roads with camera-based enforcement. The program also affected travel times on treated roads (5.5%), though the social benefits from reduced accidents are at least 1.32 times larger than the social costs of longer trip times. The benefits of accident reductions accrue largely to lower income pedestrians and motorcyclists, indicating that speed limit reductions may have important impacts on low-income residents in developing country cities.</a:t>
            </a:r>
            <a:endParaRPr lang="en-US" sz="2000" b="1" dirty="0">
              <a:solidFill>
                <a:srgbClr val="DDDDDD"/>
              </a:solidFill>
              <a:latin typeface="+mj-lt"/>
              <a:cs typeface="Calibri Light" panose="020F0302020204030204" pitchFamily="34" charset="0"/>
            </a:endParaRPr>
          </a:p>
        </p:txBody>
      </p:sp>
      <p:sp>
        <p:nvSpPr>
          <p:cNvPr id="5" name="Title 2">
            <a:extLst>
              <a:ext uri="{FF2B5EF4-FFF2-40B4-BE49-F238E27FC236}">
                <a16:creationId xmlns:a16="http://schemas.microsoft.com/office/drawing/2014/main" id="{9C11E16F-0EE6-4AF8-83E0-DD5ECA71C895}"/>
              </a:ext>
            </a:extLst>
          </p:cNvPr>
          <p:cNvSpPr txBox="1">
            <a:spLocks/>
          </p:cNvSpPr>
          <p:nvPr/>
        </p:nvSpPr>
        <p:spPr>
          <a:xfrm>
            <a:off x="2285844" y="343460"/>
            <a:ext cx="7620312" cy="1257880"/>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Should congested cities reduce their speed limits? Evidence from São Paulo, Brazil</a:t>
            </a:r>
          </a:p>
          <a:p>
            <a:pPr algn="ctr"/>
            <a:endParaRPr lang="en-US" sz="4000" dirty="0">
              <a:solidFill>
                <a:schemeClr val="tx1"/>
              </a:solidFill>
              <a:latin typeface="+mj-lt"/>
            </a:endParaRPr>
          </a:p>
          <a:p>
            <a:pPr algn="ctr"/>
            <a:r>
              <a:rPr lang="en-US" sz="4000" dirty="0">
                <a:solidFill>
                  <a:schemeClr val="tx1"/>
                </a:solidFill>
                <a:latin typeface="+mj-lt"/>
              </a:rPr>
              <a:t>By: </a:t>
            </a:r>
            <a:r>
              <a:rPr lang="en-US" sz="4000" dirty="0">
                <a:solidFill>
                  <a:schemeClr val="tx1"/>
                </a:solidFill>
                <a:latin typeface="+mj-lt"/>
                <a:hlinkClick r:id="rId4"/>
              </a:rPr>
              <a:t>Dr. Amanda Ang et al. </a:t>
            </a:r>
            <a:endParaRPr lang="en-US" sz="4000" dirty="0">
              <a:solidFill>
                <a:schemeClr val="tx1"/>
              </a:solidFill>
              <a:latin typeface="+mj-lt"/>
            </a:endParaRPr>
          </a:p>
        </p:txBody>
      </p:sp>
    </p:spTree>
    <p:custDataLst>
      <p:tags r:id="rId1"/>
    </p:custDataLst>
    <p:extLst>
      <p:ext uri="{BB962C8B-B14F-4D97-AF65-F5344CB8AC3E}">
        <p14:creationId xmlns:p14="http://schemas.microsoft.com/office/powerpoint/2010/main" val="42893987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363A6E82-AC88-40FF-8D05-2549474AF673}"/>
              </a:ext>
            </a:extLst>
          </p:cNvPr>
          <p:cNvSpPr txBox="1">
            <a:spLocks/>
          </p:cNvSpPr>
          <p:nvPr/>
        </p:nvSpPr>
        <p:spPr>
          <a:xfrm>
            <a:off x="2285844" y="343460"/>
            <a:ext cx="7620312" cy="1257880"/>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Should congested cities reduce their speed limits? Evidence from São Paulo, Brazil</a:t>
            </a:r>
          </a:p>
          <a:p>
            <a:pPr algn="ctr"/>
            <a:endParaRPr lang="en-US" sz="4000" dirty="0">
              <a:solidFill>
                <a:schemeClr val="tx1"/>
              </a:solidFill>
              <a:latin typeface="+mj-lt"/>
            </a:endParaRPr>
          </a:p>
          <a:p>
            <a:pPr algn="ctr"/>
            <a:r>
              <a:rPr lang="en-US" sz="4000" dirty="0">
                <a:solidFill>
                  <a:schemeClr val="tx1"/>
                </a:solidFill>
                <a:latin typeface="+mj-lt"/>
              </a:rPr>
              <a:t>By: </a:t>
            </a:r>
            <a:r>
              <a:rPr lang="en-US" sz="4000" dirty="0">
                <a:solidFill>
                  <a:schemeClr val="tx1"/>
                </a:solidFill>
                <a:latin typeface="+mj-lt"/>
                <a:hlinkClick r:id="rId4"/>
              </a:rPr>
              <a:t>Dr. Amanda Ang et al. </a:t>
            </a:r>
            <a:endParaRPr lang="en-US" sz="4000" dirty="0">
              <a:solidFill>
                <a:schemeClr val="tx1"/>
              </a:solidFill>
              <a:latin typeface="+mj-lt"/>
            </a:endParaRPr>
          </a:p>
        </p:txBody>
      </p:sp>
      <p:sp>
        <p:nvSpPr>
          <p:cNvPr id="4" name="TextBox 3">
            <a:extLst>
              <a:ext uri="{FF2B5EF4-FFF2-40B4-BE49-F238E27FC236}">
                <a16:creationId xmlns:a16="http://schemas.microsoft.com/office/drawing/2014/main" id="{3B31125D-70A0-4ED9-BC37-AFB61FA1A772}"/>
              </a:ext>
            </a:extLst>
          </p:cNvPr>
          <p:cNvSpPr txBox="1"/>
          <p:nvPr/>
        </p:nvSpPr>
        <p:spPr>
          <a:xfrm>
            <a:off x="556461" y="1874096"/>
            <a:ext cx="10734391" cy="4401205"/>
          </a:xfrm>
          <a:prstGeom prst="rect">
            <a:avLst/>
          </a:prstGeom>
          <a:noFill/>
          <a:effectLst/>
        </p:spPr>
        <p:txBody>
          <a:bodyPr wrap="square" rtlCol="0">
            <a:spAutoFit/>
          </a:bodyPr>
          <a:lstStyle/>
          <a:p>
            <a:pPr lvl="1"/>
            <a:r>
              <a:rPr lang="en-US" sz="2000" b="1" dirty="0">
                <a:solidFill>
                  <a:srgbClr val="DDDDDD"/>
                </a:solidFill>
              </a:rPr>
              <a:t>Abstract: </a:t>
            </a:r>
            <a:r>
              <a:rPr lang="en-US" sz="2000" b="0" i="0" dirty="0">
                <a:effectLst/>
                <a:latin typeface="NexusSerif"/>
              </a:rPr>
              <a:t>Road accidents are the leading cause of unnatural deaths worldwide. </a:t>
            </a:r>
            <a:r>
              <a:rPr lang="en-US" sz="2000" b="0" i="0" dirty="0">
                <a:solidFill>
                  <a:srgbClr val="DDDDDD"/>
                </a:solidFill>
                <a:effectLst/>
                <a:latin typeface="NexusSerif"/>
              </a:rPr>
              <a:t>Cities are experimenting with more stringent speed limits in an effort to reduce them. The impacts of these policies are unclear in many developing country cities, where a disproportionate share of accident damages occur but also where speed regulations could exacerbate already high levels of congestion. We evaluate a speed limit reduction program in São Paulo, Brazil using a dynamic event study design and measurements of 125 thousand traffic accidents, 38 million traffic tickets issued by monitoring cameras, and 1.4 million repeat observations of real-time trip durations before and after a regulatory change. We find that the program resulted in 1889 averted accidents within the first 18 months and reduced accidents by 21.7% on treated roads, with larger effects on roads with camera-based enforcement. The program also affected travel times on treated roads (5.5%), though the social benefits from reduced accidents are at least 1.32 times larger than the social costs of longer trip times. The benefits of accident reductions accrue largely to lower income pedestrians and motorcyclists, indicating that speed limit reductions may have important impacts on low-income residents in developing country cities.</a:t>
            </a:r>
            <a:endParaRPr lang="en-US" sz="2000" b="1" dirty="0">
              <a:solidFill>
                <a:srgbClr val="DDDDDD"/>
              </a:solidFill>
              <a:latin typeface="+mj-lt"/>
              <a:cs typeface="Calibri Light" panose="020F0302020204030204" pitchFamily="34" charset="0"/>
            </a:endParaRPr>
          </a:p>
        </p:txBody>
      </p:sp>
    </p:spTree>
    <p:custDataLst>
      <p:tags r:id="rId1"/>
    </p:custDataLst>
    <p:extLst>
      <p:ext uri="{BB962C8B-B14F-4D97-AF65-F5344CB8AC3E}">
        <p14:creationId xmlns:p14="http://schemas.microsoft.com/office/powerpoint/2010/main" val="2440472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6C5F1B89-5F86-4A7D-AE96-BAA8D83663DF}"/>
              </a:ext>
            </a:extLst>
          </p:cNvPr>
          <p:cNvGrpSpPr/>
          <p:nvPr/>
        </p:nvGrpSpPr>
        <p:grpSpPr>
          <a:xfrm>
            <a:off x="327025" y="1620870"/>
            <a:ext cx="5768973" cy="4761863"/>
            <a:chOff x="6258238" y="2019280"/>
            <a:chExt cx="5071485" cy="4069910"/>
          </a:xfrm>
        </p:grpSpPr>
        <p:grpSp>
          <p:nvGrpSpPr>
            <p:cNvPr id="49" name="Group 48">
              <a:extLst>
                <a:ext uri="{FF2B5EF4-FFF2-40B4-BE49-F238E27FC236}">
                  <a16:creationId xmlns:a16="http://schemas.microsoft.com/office/drawing/2014/main" id="{E8166DF2-032C-46E8-B5A2-F0ECDF131CAE}"/>
                </a:ext>
              </a:extLst>
            </p:cNvPr>
            <p:cNvGrpSpPr>
              <a:grpSpLocks noChangeAspect="1"/>
            </p:cNvGrpSpPr>
            <p:nvPr/>
          </p:nvGrpSpPr>
          <p:grpSpPr>
            <a:xfrm>
              <a:off x="6258238" y="2019280"/>
              <a:ext cx="5071485" cy="4069910"/>
              <a:chOff x="2686494" y="1020725"/>
              <a:chExt cx="6411432" cy="5145229"/>
            </a:xfrm>
          </p:grpSpPr>
          <p:pic>
            <p:nvPicPr>
              <p:cNvPr id="50" name="Picture 49" descr="Chart, radar chart&#10;&#10;Description automatically generated">
                <a:extLst>
                  <a:ext uri="{FF2B5EF4-FFF2-40B4-BE49-F238E27FC236}">
                    <a16:creationId xmlns:a16="http://schemas.microsoft.com/office/drawing/2014/main" id="{EB425578-63F7-4011-B85F-E0DCDA1A481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254" t="8090" r="2323" b="10360"/>
              <a:stretch/>
            </p:blipFill>
            <p:spPr>
              <a:xfrm>
                <a:off x="2686494" y="1020725"/>
                <a:ext cx="6411432" cy="5092265"/>
              </a:xfrm>
              <a:prstGeom prst="rect">
                <a:avLst/>
              </a:prstGeom>
            </p:spPr>
          </p:pic>
          <p:sp>
            <p:nvSpPr>
              <p:cNvPr id="51" name="Rectangle 50">
                <a:extLst>
                  <a:ext uri="{FF2B5EF4-FFF2-40B4-BE49-F238E27FC236}">
                    <a16:creationId xmlns:a16="http://schemas.microsoft.com/office/drawing/2014/main" id="{855E920F-E959-4E93-9189-FBE90D0A3396}"/>
                  </a:ext>
                </a:extLst>
              </p:cNvPr>
              <p:cNvSpPr/>
              <p:nvPr/>
            </p:nvSpPr>
            <p:spPr>
              <a:xfrm>
                <a:off x="3732028" y="1594884"/>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E2264F4-47FC-4246-8850-4C3D06CB0814}"/>
                  </a:ext>
                </a:extLst>
              </p:cNvPr>
              <p:cNvSpPr/>
              <p:nvPr/>
            </p:nvSpPr>
            <p:spPr>
              <a:xfrm>
                <a:off x="8364281" y="2167270"/>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877C87B-8DF6-4554-890D-9E69861293A4}"/>
                  </a:ext>
                </a:extLst>
              </p:cNvPr>
              <p:cNvSpPr/>
              <p:nvPr/>
            </p:nvSpPr>
            <p:spPr>
              <a:xfrm>
                <a:off x="8520227" y="1573919"/>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AAD012DF-2302-4C8C-AE68-04A6D34F1ACD}"/>
                  </a:ext>
                </a:extLst>
              </p:cNvPr>
              <p:cNvSpPr/>
              <p:nvPr/>
            </p:nvSpPr>
            <p:spPr>
              <a:xfrm>
                <a:off x="3573780" y="3299744"/>
                <a:ext cx="2232659"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8C45B51-1B37-4F6B-B5C5-94E453C8001B}"/>
                  </a:ext>
                </a:extLst>
              </p:cNvPr>
              <p:cNvSpPr/>
              <p:nvPr/>
            </p:nvSpPr>
            <p:spPr>
              <a:xfrm>
                <a:off x="2686494" y="3429000"/>
                <a:ext cx="815164"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Isosceles Triangle 55">
                <a:extLst>
                  <a:ext uri="{FF2B5EF4-FFF2-40B4-BE49-F238E27FC236}">
                    <a16:creationId xmlns:a16="http://schemas.microsoft.com/office/drawing/2014/main" id="{C972B20E-390F-417B-B745-CB74E827CC16}"/>
                  </a:ext>
                </a:extLst>
              </p:cNvPr>
              <p:cNvSpPr/>
              <p:nvPr/>
            </p:nvSpPr>
            <p:spPr>
              <a:xfrm rot="5400000">
                <a:off x="5740361" y="3382969"/>
                <a:ext cx="422626" cy="4047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Isosceles Triangle 56">
                <a:extLst>
                  <a:ext uri="{FF2B5EF4-FFF2-40B4-BE49-F238E27FC236}">
                    <a16:creationId xmlns:a16="http://schemas.microsoft.com/office/drawing/2014/main" id="{CE3F8058-169C-4484-8B3D-1DD476AB21E7}"/>
                  </a:ext>
                </a:extLst>
              </p:cNvPr>
              <p:cNvSpPr/>
              <p:nvPr/>
            </p:nvSpPr>
            <p:spPr>
              <a:xfrm>
                <a:off x="5980391" y="3624904"/>
                <a:ext cx="422626" cy="4047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31A8F34-DEF9-42C9-9735-D1B0420A9B57}"/>
                  </a:ext>
                </a:extLst>
              </p:cNvPr>
              <p:cNvSpPr/>
              <p:nvPr/>
            </p:nvSpPr>
            <p:spPr>
              <a:xfrm rot="5400000">
                <a:off x="5295134" y="4558861"/>
                <a:ext cx="1795779"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2FF2ADF0-AA49-47F6-BCE2-054778F10D49}"/>
                  </a:ext>
                </a:extLst>
              </p:cNvPr>
              <p:cNvSpPr/>
              <p:nvPr/>
            </p:nvSpPr>
            <p:spPr>
              <a:xfrm>
                <a:off x="5599814" y="5745968"/>
                <a:ext cx="1339703"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Rectangle 59">
              <a:extLst>
                <a:ext uri="{FF2B5EF4-FFF2-40B4-BE49-F238E27FC236}">
                  <a16:creationId xmlns:a16="http://schemas.microsoft.com/office/drawing/2014/main" id="{9665B982-F132-41A4-AE2B-72CDE357EDCE}"/>
                </a:ext>
              </a:extLst>
            </p:cNvPr>
            <p:cNvSpPr/>
            <p:nvPr/>
          </p:nvSpPr>
          <p:spPr>
            <a:xfrm>
              <a:off x="7085263" y="2099879"/>
              <a:ext cx="3965845" cy="34316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Rectangle 61">
            <a:extLst>
              <a:ext uri="{FF2B5EF4-FFF2-40B4-BE49-F238E27FC236}">
                <a16:creationId xmlns:a16="http://schemas.microsoft.com/office/drawing/2014/main" id="{CA26147B-D0A9-4E07-B637-44F278FC579C}"/>
              </a:ext>
            </a:extLst>
          </p:cNvPr>
          <p:cNvSpPr/>
          <p:nvPr/>
        </p:nvSpPr>
        <p:spPr>
          <a:xfrm>
            <a:off x="1183732" y="1701469"/>
            <a:ext cx="3908918" cy="3403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2"/>
          <p:cNvSpPr>
            <a:spLocks noGrp="1"/>
          </p:cNvSpPr>
          <p:nvPr>
            <p:ph type="title"/>
          </p:nvPr>
        </p:nvSpPr>
        <p:spPr>
          <a:xfrm>
            <a:off x="3094071" y="260809"/>
            <a:ext cx="6527007" cy="799515"/>
          </a:xfrm>
        </p:spPr>
        <p:txBody>
          <a:bodyPr>
            <a:normAutofit fontScale="90000"/>
          </a:bodyPr>
          <a:lstStyle/>
          <a:p>
            <a:pPr algn="ctr"/>
            <a:r>
              <a:rPr lang="en-US" sz="4000" dirty="0">
                <a:solidFill>
                  <a:schemeClr val="tx1"/>
                </a:solidFill>
                <a:latin typeface="+mj-lt"/>
              </a:rPr>
              <a:t>An Example: </a:t>
            </a:r>
            <a:br>
              <a:rPr lang="en-US" sz="4000" dirty="0">
                <a:solidFill>
                  <a:schemeClr val="tx1"/>
                </a:solidFill>
                <a:latin typeface="+mj-lt"/>
              </a:rPr>
            </a:br>
            <a:r>
              <a:rPr lang="en-US" sz="4000" dirty="0">
                <a:solidFill>
                  <a:schemeClr val="tx1"/>
                </a:solidFill>
                <a:latin typeface="+mj-lt"/>
              </a:rPr>
              <a:t>The Market for College Education </a:t>
            </a:r>
          </a:p>
        </p:txBody>
      </p:sp>
      <p:grpSp>
        <p:nvGrpSpPr>
          <p:cNvPr id="8" name="Group 7">
            <a:extLst>
              <a:ext uri="{FF2B5EF4-FFF2-40B4-BE49-F238E27FC236}">
                <a16:creationId xmlns:a16="http://schemas.microsoft.com/office/drawing/2014/main" id="{59BE8C15-A8CA-4B8A-9A94-D79E67B2DD1A}"/>
              </a:ext>
            </a:extLst>
          </p:cNvPr>
          <p:cNvGrpSpPr>
            <a:grpSpLocks noChangeAspect="1"/>
          </p:cNvGrpSpPr>
          <p:nvPr/>
        </p:nvGrpSpPr>
        <p:grpSpPr>
          <a:xfrm>
            <a:off x="1404718" y="1766239"/>
            <a:ext cx="4064060" cy="3237451"/>
            <a:chOff x="3573780" y="1573919"/>
            <a:chExt cx="5137833" cy="4092824"/>
          </a:xfrm>
        </p:grpSpPr>
        <p:sp>
          <p:nvSpPr>
            <p:cNvPr id="2" name="Rectangle 1">
              <a:extLst>
                <a:ext uri="{FF2B5EF4-FFF2-40B4-BE49-F238E27FC236}">
                  <a16:creationId xmlns:a16="http://schemas.microsoft.com/office/drawing/2014/main" id="{F96EF8AA-6EE3-467D-86E0-3014C68F1819}"/>
                </a:ext>
              </a:extLst>
            </p:cNvPr>
            <p:cNvSpPr/>
            <p:nvPr/>
          </p:nvSpPr>
          <p:spPr>
            <a:xfrm>
              <a:off x="3732028" y="1594884"/>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1BC6135-6CF2-4500-8EBA-BCAC154B34ED}"/>
                </a:ext>
              </a:extLst>
            </p:cNvPr>
            <p:cNvSpPr/>
            <p:nvPr/>
          </p:nvSpPr>
          <p:spPr>
            <a:xfrm>
              <a:off x="8364281" y="2167270"/>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C525FA6-568A-43A5-B7D8-88EBCB1BDE41}"/>
                </a:ext>
              </a:extLst>
            </p:cNvPr>
            <p:cNvSpPr/>
            <p:nvPr/>
          </p:nvSpPr>
          <p:spPr>
            <a:xfrm>
              <a:off x="8520227" y="1573919"/>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AEF2491-B389-433F-8FD7-DF5B92A91DF0}"/>
                </a:ext>
              </a:extLst>
            </p:cNvPr>
            <p:cNvSpPr/>
            <p:nvPr/>
          </p:nvSpPr>
          <p:spPr>
            <a:xfrm>
              <a:off x="3573780" y="3299744"/>
              <a:ext cx="2232659"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7DF8110B-79C3-41D8-86AD-4A6F74C31BE7}"/>
                </a:ext>
              </a:extLst>
            </p:cNvPr>
            <p:cNvSpPr/>
            <p:nvPr/>
          </p:nvSpPr>
          <p:spPr>
            <a:xfrm rot="5400000">
              <a:off x="5740361" y="3382969"/>
              <a:ext cx="422626" cy="4047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9A392CB3-2C84-4EC2-9EF7-79D4B998D329}"/>
                </a:ext>
              </a:extLst>
            </p:cNvPr>
            <p:cNvSpPr/>
            <p:nvPr/>
          </p:nvSpPr>
          <p:spPr>
            <a:xfrm>
              <a:off x="5980391" y="3624904"/>
              <a:ext cx="422626" cy="4047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559D4E1-BD52-4D1C-935D-EB4F5BAFF97B}"/>
                </a:ext>
              </a:extLst>
            </p:cNvPr>
            <p:cNvSpPr/>
            <p:nvPr/>
          </p:nvSpPr>
          <p:spPr>
            <a:xfrm rot="5400000">
              <a:off x="5295134" y="4558861"/>
              <a:ext cx="1795779"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23F81A-F621-4FCC-81DC-49224C21EA41}"/>
              </a:ext>
            </a:extLst>
          </p:cNvPr>
          <p:cNvSpPr/>
          <p:nvPr/>
        </p:nvSpPr>
        <p:spPr>
          <a:xfrm>
            <a:off x="4841897" y="4624209"/>
            <a:ext cx="1424750" cy="738664"/>
          </a:xfrm>
          <a:prstGeom prst="rect">
            <a:avLst/>
          </a:prstGeom>
        </p:spPr>
        <p:txBody>
          <a:bodyPr wrap="square">
            <a:spAutoFit/>
          </a:bodyPr>
          <a:lstStyle/>
          <a:p>
            <a:pPr algn="ctr"/>
            <a:r>
              <a:rPr lang="en-US" sz="1400" dirty="0">
                <a:cs typeface="Calibri Light" panose="020F0302020204030204" pitchFamily="34" charset="0"/>
              </a:rPr>
              <a:t>Private </a:t>
            </a:r>
          </a:p>
          <a:p>
            <a:pPr algn="ctr"/>
            <a:r>
              <a:rPr lang="en-US" sz="1400" dirty="0">
                <a:cs typeface="Calibri Light" panose="020F0302020204030204" pitchFamily="34" charset="0"/>
              </a:rPr>
              <a:t>Marginal </a:t>
            </a:r>
          </a:p>
          <a:p>
            <a:pPr algn="ctr"/>
            <a:r>
              <a:rPr lang="en-US" sz="1400" dirty="0">
                <a:cs typeface="Calibri Light" panose="020F0302020204030204" pitchFamily="34" charset="0"/>
              </a:rPr>
              <a:t>Benefit</a:t>
            </a:r>
            <a:endParaRPr lang="en-US" sz="1400" dirty="0"/>
          </a:p>
        </p:txBody>
      </p:sp>
      <p:sp>
        <p:nvSpPr>
          <p:cNvPr id="16" name="Rectangle 15">
            <a:extLst>
              <a:ext uri="{FF2B5EF4-FFF2-40B4-BE49-F238E27FC236}">
                <a16:creationId xmlns:a16="http://schemas.microsoft.com/office/drawing/2014/main" id="{1A2C5D13-0102-4A3C-B03B-013195A72068}"/>
              </a:ext>
            </a:extLst>
          </p:cNvPr>
          <p:cNvSpPr/>
          <p:nvPr/>
        </p:nvSpPr>
        <p:spPr>
          <a:xfrm>
            <a:off x="4794476" y="2355645"/>
            <a:ext cx="1424750" cy="738664"/>
          </a:xfrm>
          <a:prstGeom prst="rect">
            <a:avLst/>
          </a:prstGeom>
        </p:spPr>
        <p:txBody>
          <a:bodyPr wrap="square">
            <a:spAutoFit/>
          </a:bodyPr>
          <a:lstStyle/>
          <a:p>
            <a:pPr algn="ctr"/>
            <a:r>
              <a:rPr lang="en-US" sz="1400" dirty="0">
                <a:cs typeface="Calibri Light" panose="020F0302020204030204" pitchFamily="34" charset="0"/>
              </a:rPr>
              <a:t>Private </a:t>
            </a:r>
          </a:p>
          <a:p>
            <a:pPr algn="ctr"/>
            <a:r>
              <a:rPr lang="en-US" sz="1400" dirty="0">
                <a:cs typeface="Calibri Light" panose="020F0302020204030204" pitchFamily="34" charset="0"/>
              </a:rPr>
              <a:t>Marginal </a:t>
            </a:r>
          </a:p>
          <a:p>
            <a:pPr algn="ctr"/>
            <a:r>
              <a:rPr lang="en-US" sz="1400" dirty="0">
                <a:cs typeface="Calibri Light" panose="020F0302020204030204" pitchFamily="34" charset="0"/>
              </a:rPr>
              <a:t>Costs</a:t>
            </a:r>
          </a:p>
        </p:txBody>
      </p:sp>
      <p:sp>
        <p:nvSpPr>
          <p:cNvPr id="19" name="Rectangle 18">
            <a:extLst>
              <a:ext uri="{FF2B5EF4-FFF2-40B4-BE49-F238E27FC236}">
                <a16:creationId xmlns:a16="http://schemas.microsoft.com/office/drawing/2014/main" id="{7FFBC481-5DE9-46BB-B393-3627A9428F84}"/>
              </a:ext>
            </a:extLst>
          </p:cNvPr>
          <p:cNvSpPr/>
          <p:nvPr/>
        </p:nvSpPr>
        <p:spPr>
          <a:xfrm>
            <a:off x="209041" y="1562968"/>
            <a:ext cx="887166" cy="369332"/>
          </a:xfrm>
          <a:prstGeom prst="rect">
            <a:avLst/>
          </a:prstGeom>
        </p:spPr>
        <p:txBody>
          <a:bodyPr wrap="square">
            <a:spAutoFit/>
          </a:bodyPr>
          <a:lstStyle/>
          <a:p>
            <a:pPr algn="ctr"/>
            <a:r>
              <a:rPr lang="en-US" dirty="0">
                <a:cs typeface="Calibri Light" panose="020F0302020204030204" pitchFamily="34" charset="0"/>
              </a:rPr>
              <a:t>Value</a:t>
            </a:r>
          </a:p>
        </p:txBody>
      </p:sp>
      <p:cxnSp>
        <p:nvCxnSpPr>
          <p:cNvPr id="66" name="Straight Connector 65">
            <a:extLst>
              <a:ext uri="{FF2B5EF4-FFF2-40B4-BE49-F238E27FC236}">
                <a16:creationId xmlns:a16="http://schemas.microsoft.com/office/drawing/2014/main" id="{ACCC9E43-6739-4043-A805-75A7AA30F9B2}"/>
              </a:ext>
            </a:extLst>
          </p:cNvPr>
          <p:cNvCxnSpPr>
            <a:cxnSpLocks/>
          </p:cNvCxnSpPr>
          <p:nvPr/>
        </p:nvCxnSpPr>
        <p:spPr>
          <a:xfrm>
            <a:off x="1537726" y="2116402"/>
            <a:ext cx="4070352" cy="3452763"/>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0FA394A-614D-4E98-B537-537E1AE393BF}"/>
              </a:ext>
            </a:extLst>
          </p:cNvPr>
          <p:cNvCxnSpPr>
            <a:cxnSpLocks/>
          </p:cNvCxnSpPr>
          <p:nvPr/>
        </p:nvCxnSpPr>
        <p:spPr>
          <a:xfrm flipV="1">
            <a:off x="1437763" y="2009903"/>
            <a:ext cx="4031015" cy="358860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EF66491A-F0EB-45B2-9D3B-D2A0D38E6B9E}"/>
              </a:ext>
            </a:extLst>
          </p:cNvPr>
          <p:cNvSpPr/>
          <p:nvPr/>
        </p:nvSpPr>
        <p:spPr>
          <a:xfrm>
            <a:off x="5038588" y="6010188"/>
            <a:ext cx="2011554" cy="369332"/>
          </a:xfrm>
          <a:prstGeom prst="rect">
            <a:avLst/>
          </a:prstGeom>
        </p:spPr>
        <p:txBody>
          <a:bodyPr wrap="square">
            <a:spAutoFit/>
          </a:bodyPr>
          <a:lstStyle/>
          <a:p>
            <a:pPr algn="ctr"/>
            <a:r>
              <a:rPr lang="en-US" dirty="0">
                <a:cs typeface="Calibri Light" panose="020F0302020204030204" pitchFamily="34" charset="0"/>
              </a:rPr>
              <a:t># of years in school</a:t>
            </a:r>
          </a:p>
        </p:txBody>
      </p:sp>
      <p:cxnSp>
        <p:nvCxnSpPr>
          <p:cNvPr id="20" name="Straight Connector 19">
            <a:extLst>
              <a:ext uri="{FF2B5EF4-FFF2-40B4-BE49-F238E27FC236}">
                <a16:creationId xmlns:a16="http://schemas.microsoft.com/office/drawing/2014/main" id="{A2A08BF4-9F38-4AB2-9957-E165CD28FD98}"/>
              </a:ext>
            </a:extLst>
          </p:cNvPr>
          <p:cNvCxnSpPr>
            <a:cxnSpLocks/>
          </p:cNvCxnSpPr>
          <p:nvPr/>
        </p:nvCxnSpPr>
        <p:spPr>
          <a:xfrm>
            <a:off x="3494738" y="3790267"/>
            <a:ext cx="36447" cy="2138478"/>
          </a:xfrm>
          <a:prstGeom prst="line">
            <a:avLst/>
          </a:prstGeom>
          <a:ln>
            <a:solidFill>
              <a:srgbClr val="E09878"/>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1D2EB2A9-1A06-40CB-9712-506697778353}"/>
                  </a:ext>
                </a:extLst>
              </p:cNvPr>
              <p:cNvSpPr/>
              <p:nvPr/>
            </p:nvSpPr>
            <p:spPr>
              <a:xfrm>
                <a:off x="2970173" y="5945934"/>
                <a:ext cx="1205457" cy="39074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b="0" i="1" dirty="0" smtClean="0">
                              <a:latin typeface="Cambria Math" panose="02040503050406030204" pitchFamily="18" charset="0"/>
                              <a:cs typeface="Calibri Light" panose="020F0302020204030204" pitchFamily="34" charset="0"/>
                            </a:rPr>
                          </m:ctrlPr>
                        </m:sSubSupPr>
                        <m:e>
                          <m:r>
                            <a:rPr lang="en-US" b="0" i="1" dirty="0" smtClean="0">
                              <a:latin typeface="Cambria Math" panose="02040503050406030204" pitchFamily="18" charset="0"/>
                              <a:cs typeface="Calibri Light" panose="020F0302020204030204" pitchFamily="34" charset="0"/>
                            </a:rPr>
                            <m:t>𝑒</m:t>
                          </m:r>
                        </m:e>
                        <m:sub>
                          <m:r>
                            <a:rPr lang="en-US" b="0" i="1" dirty="0" smtClean="0">
                              <a:latin typeface="Cambria Math" panose="02040503050406030204" pitchFamily="18" charset="0"/>
                              <a:cs typeface="Calibri Light" panose="020F0302020204030204" pitchFamily="34" charset="0"/>
                            </a:rPr>
                            <m:t>𝑝</m:t>
                          </m:r>
                        </m:sub>
                        <m:sup>
                          <m:r>
                            <a:rPr lang="en-US" b="0" i="1" dirty="0" smtClean="0">
                              <a:latin typeface="Cambria Math" panose="02040503050406030204" pitchFamily="18" charset="0"/>
                              <a:cs typeface="Calibri Light" panose="020F0302020204030204" pitchFamily="34" charset="0"/>
                            </a:rPr>
                            <m:t>∗</m:t>
                          </m:r>
                        </m:sup>
                      </m:sSubSup>
                    </m:oMath>
                  </m:oMathPara>
                </a14:m>
                <a:endParaRPr lang="en-US" dirty="0">
                  <a:cs typeface="Calibri Light" panose="020F0302020204030204" pitchFamily="34" charset="0"/>
                </a:endParaRPr>
              </a:p>
            </p:txBody>
          </p:sp>
        </mc:Choice>
        <mc:Fallback xmlns="">
          <p:sp>
            <p:nvSpPr>
              <p:cNvPr id="64" name="Rectangle 63">
                <a:extLst>
                  <a:ext uri="{FF2B5EF4-FFF2-40B4-BE49-F238E27FC236}">
                    <a16:creationId xmlns:a16="http://schemas.microsoft.com/office/drawing/2014/main" id="{1D2EB2A9-1A06-40CB-9712-506697778353}"/>
                  </a:ext>
                </a:extLst>
              </p:cNvPr>
              <p:cNvSpPr>
                <a:spLocks noRot="1" noChangeAspect="1" noMove="1" noResize="1" noEditPoints="1" noAdjustHandles="1" noChangeArrowheads="1" noChangeShapeType="1" noTextEdit="1"/>
              </p:cNvSpPr>
              <p:nvPr/>
            </p:nvSpPr>
            <p:spPr>
              <a:xfrm>
                <a:off x="2970173" y="5945934"/>
                <a:ext cx="1205457" cy="390748"/>
              </a:xfrm>
              <a:prstGeom prst="rect">
                <a:avLst/>
              </a:prstGeom>
              <a:blipFill>
                <a:blip r:embed="rId5"/>
                <a:stretch>
                  <a:fillRect b="-4688"/>
                </a:stretch>
              </a:blipFill>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203F4AEA-3BE7-41B7-BA75-8AE6E7D6FA52}"/>
              </a:ext>
            </a:extLst>
          </p:cNvPr>
          <p:cNvCxnSpPr>
            <a:cxnSpLocks/>
          </p:cNvCxnSpPr>
          <p:nvPr/>
        </p:nvCxnSpPr>
        <p:spPr>
          <a:xfrm>
            <a:off x="1437763" y="5443003"/>
            <a:ext cx="4436718" cy="0"/>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D45CA974-A32F-476A-BA25-5A90D6B3D03B}"/>
              </a:ext>
            </a:extLst>
          </p:cNvPr>
          <p:cNvSpPr/>
          <p:nvPr/>
        </p:nvSpPr>
        <p:spPr>
          <a:xfrm>
            <a:off x="5625392" y="5071159"/>
            <a:ext cx="1424750" cy="738664"/>
          </a:xfrm>
          <a:prstGeom prst="rect">
            <a:avLst/>
          </a:prstGeom>
        </p:spPr>
        <p:txBody>
          <a:bodyPr wrap="square">
            <a:spAutoFit/>
          </a:bodyPr>
          <a:lstStyle/>
          <a:p>
            <a:pPr algn="ctr"/>
            <a:r>
              <a:rPr lang="en-US" sz="1400" dirty="0">
                <a:cs typeface="Calibri Light" panose="020F0302020204030204" pitchFamily="34" charset="0"/>
              </a:rPr>
              <a:t>External </a:t>
            </a:r>
          </a:p>
          <a:p>
            <a:pPr algn="ctr"/>
            <a:r>
              <a:rPr lang="en-US" sz="1400" dirty="0">
                <a:cs typeface="Calibri Light" panose="020F0302020204030204" pitchFamily="34" charset="0"/>
              </a:rPr>
              <a:t>Marginal </a:t>
            </a:r>
          </a:p>
          <a:p>
            <a:pPr algn="ctr"/>
            <a:r>
              <a:rPr lang="en-US" sz="1400" dirty="0">
                <a:cs typeface="Calibri Light" panose="020F0302020204030204" pitchFamily="34" charset="0"/>
              </a:rPr>
              <a:t>Benefit</a:t>
            </a:r>
            <a:endParaRPr lang="en-US" sz="1400" dirty="0"/>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B08226D1-AC68-41DF-AD7F-5A6264485DFA}"/>
                  </a:ext>
                </a:extLst>
              </p:cNvPr>
              <p:cNvSpPr/>
              <p:nvPr/>
            </p:nvSpPr>
            <p:spPr>
              <a:xfrm>
                <a:off x="3387921" y="5938118"/>
                <a:ext cx="1205457" cy="36933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b="0" i="1" dirty="0" smtClean="0">
                              <a:latin typeface="Cambria Math" panose="02040503050406030204" pitchFamily="18" charset="0"/>
                              <a:cs typeface="Calibri Light" panose="020F0302020204030204" pitchFamily="34" charset="0"/>
                            </a:rPr>
                          </m:ctrlPr>
                        </m:sSubSupPr>
                        <m:e>
                          <m:r>
                            <a:rPr lang="en-US" b="0" i="1" dirty="0" smtClean="0">
                              <a:latin typeface="Cambria Math" panose="02040503050406030204" pitchFamily="18" charset="0"/>
                              <a:cs typeface="Calibri Light" panose="020F0302020204030204" pitchFamily="34" charset="0"/>
                            </a:rPr>
                            <m:t>𝑒</m:t>
                          </m:r>
                        </m:e>
                        <m:sub>
                          <m:r>
                            <a:rPr lang="en-US" b="0" i="1" dirty="0" smtClean="0">
                              <a:latin typeface="Cambria Math" panose="02040503050406030204" pitchFamily="18" charset="0"/>
                              <a:cs typeface="Calibri Light" panose="020F0302020204030204" pitchFamily="34" charset="0"/>
                            </a:rPr>
                            <m:t>𝑠</m:t>
                          </m:r>
                        </m:sub>
                        <m:sup>
                          <m:r>
                            <a:rPr lang="en-US" b="0" i="1" dirty="0" smtClean="0">
                              <a:latin typeface="Cambria Math" panose="02040503050406030204" pitchFamily="18" charset="0"/>
                              <a:cs typeface="Calibri Light" panose="020F0302020204030204" pitchFamily="34" charset="0"/>
                            </a:rPr>
                            <m:t>∗</m:t>
                          </m:r>
                        </m:sup>
                      </m:sSubSup>
                    </m:oMath>
                  </m:oMathPara>
                </a14:m>
                <a:endParaRPr lang="en-US" dirty="0">
                  <a:cs typeface="Calibri Light" panose="020F0302020204030204" pitchFamily="34" charset="0"/>
                </a:endParaRPr>
              </a:p>
            </p:txBody>
          </p:sp>
        </mc:Choice>
        <mc:Fallback xmlns="">
          <p:sp>
            <p:nvSpPr>
              <p:cNvPr id="44" name="Rectangle 43">
                <a:extLst>
                  <a:ext uri="{FF2B5EF4-FFF2-40B4-BE49-F238E27FC236}">
                    <a16:creationId xmlns:a16="http://schemas.microsoft.com/office/drawing/2014/main" id="{B08226D1-AC68-41DF-AD7F-5A6264485DFA}"/>
                  </a:ext>
                </a:extLst>
              </p:cNvPr>
              <p:cNvSpPr>
                <a:spLocks noRot="1" noChangeAspect="1" noMove="1" noResize="1" noEditPoints="1" noAdjustHandles="1" noChangeArrowheads="1" noChangeShapeType="1" noTextEdit="1"/>
              </p:cNvSpPr>
              <p:nvPr/>
            </p:nvSpPr>
            <p:spPr>
              <a:xfrm>
                <a:off x="3387921" y="5938118"/>
                <a:ext cx="1205457" cy="369332"/>
              </a:xfrm>
              <a:prstGeom prst="rect">
                <a:avLst/>
              </a:prstGeom>
              <a:blipFill>
                <a:blip r:embed="rId6"/>
                <a:stretch>
                  <a:fillRect/>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7BE9C99F-028E-4B81-AC05-A932B6D77E91}"/>
              </a:ext>
            </a:extLst>
          </p:cNvPr>
          <p:cNvSpPr txBox="1"/>
          <p:nvPr/>
        </p:nvSpPr>
        <p:spPr>
          <a:xfrm>
            <a:off x="6223624" y="913926"/>
            <a:ext cx="5869834" cy="5632311"/>
          </a:xfrm>
          <a:prstGeom prst="rect">
            <a:avLst/>
          </a:prstGeom>
          <a:noFill/>
          <a:effectLst/>
        </p:spPr>
        <p:txBody>
          <a:bodyPr wrap="square" rtlCol="0">
            <a:spAutoFit/>
          </a:bodyPr>
          <a:lstStyle/>
          <a:p>
            <a:pPr marL="342900" indent="-342900" algn="ctr">
              <a:buFont typeface="Arial" panose="020B0604020202020204" pitchFamily="34" charset="0"/>
              <a:buChar char="•"/>
            </a:pPr>
            <a:endParaRPr lang="en-US" sz="2400" dirty="0">
              <a:latin typeface="+mj-lt"/>
              <a:cs typeface="Times New Roman" panose="02020603050405020304" pitchFamily="18" charset="0"/>
            </a:endParaRPr>
          </a:p>
          <a:p>
            <a:pPr marL="800100" lvl="1" indent="-342900">
              <a:buFont typeface="Arial" panose="020B0604020202020204" pitchFamily="34" charset="0"/>
              <a:buChar char="•"/>
            </a:pPr>
            <a:r>
              <a:rPr lang="en-US" sz="2400" dirty="0">
                <a:latin typeface="+mj-lt"/>
                <a:cs typeface="Calibri Light" panose="020F0302020204030204" pitchFamily="34" charset="0"/>
              </a:rPr>
              <a:t>In education, the externality is a “good”</a:t>
            </a:r>
          </a:p>
          <a:p>
            <a:pPr lvl="1"/>
            <a:endParaRPr lang="en-US" sz="2400" dirty="0">
              <a:latin typeface="+mj-lt"/>
              <a:cs typeface="Calibri Light" panose="020F0302020204030204" pitchFamily="34" charset="0"/>
            </a:endParaRPr>
          </a:p>
          <a:p>
            <a:pPr marL="800100" lvl="1" indent="-342900">
              <a:buFont typeface="Arial" panose="020B0604020202020204" pitchFamily="34" charset="0"/>
              <a:buChar char="•"/>
            </a:pPr>
            <a:r>
              <a:rPr lang="en-US" sz="2400" dirty="0">
                <a:latin typeface="+mj-lt"/>
                <a:cs typeface="Calibri Light" panose="020F0302020204030204" pitchFamily="34" charset="0"/>
              </a:rPr>
              <a:t>The private market would </a:t>
            </a:r>
            <a:r>
              <a:rPr lang="en-US" sz="2400" i="1" dirty="0">
                <a:solidFill>
                  <a:srgbClr val="FF0000"/>
                </a:solidFill>
                <a:latin typeface="+mj-lt"/>
                <a:cs typeface="Calibri Light" panose="020F0302020204030204" pitchFamily="34" charset="0"/>
              </a:rPr>
              <a:t>underprovide</a:t>
            </a:r>
            <a:r>
              <a:rPr lang="en-US" sz="2400" dirty="0">
                <a:latin typeface="+mj-lt"/>
                <a:cs typeface="Calibri Light" panose="020F0302020204030204" pitchFamily="34" charset="0"/>
              </a:rPr>
              <a:t> public education</a:t>
            </a:r>
          </a:p>
          <a:p>
            <a:pPr marL="800100" lvl="1" indent="-342900">
              <a:buFont typeface="Arial" panose="020B0604020202020204" pitchFamily="34" charset="0"/>
              <a:buChar char="•"/>
            </a:pPr>
            <a:endParaRPr lang="en-US" sz="2400" dirty="0">
              <a:latin typeface="+mj-lt"/>
              <a:cs typeface="Calibri Light" panose="020F0302020204030204" pitchFamily="34" charset="0"/>
            </a:endParaRPr>
          </a:p>
          <a:p>
            <a:pPr marL="800100" lvl="1" indent="-342900">
              <a:buFont typeface="Arial" panose="020B0604020202020204" pitchFamily="34" charset="0"/>
              <a:buChar char="•"/>
            </a:pPr>
            <a:r>
              <a:rPr lang="en-US" sz="2400" dirty="0">
                <a:latin typeface="+mj-lt"/>
                <a:cs typeface="Calibri Light" panose="020F0302020204030204" pitchFamily="34" charset="0"/>
              </a:rPr>
              <a:t>A government </a:t>
            </a:r>
            <a:r>
              <a:rPr lang="en-US" sz="2400" i="1" dirty="0">
                <a:solidFill>
                  <a:srgbClr val="00B050"/>
                </a:solidFill>
                <a:latin typeface="+mj-lt"/>
                <a:cs typeface="Calibri Light" panose="020F0302020204030204" pitchFamily="34" charset="0"/>
              </a:rPr>
              <a:t>subsidy</a:t>
            </a:r>
            <a:r>
              <a:rPr lang="en-US" sz="2400" dirty="0">
                <a:latin typeface="+mj-lt"/>
                <a:cs typeface="Calibri Light" panose="020F0302020204030204" pitchFamily="34" charset="0"/>
              </a:rPr>
              <a:t> can help correct this market failure</a:t>
            </a:r>
          </a:p>
          <a:p>
            <a:pPr marL="800100" lvl="1" indent="-342900">
              <a:buFont typeface="Arial" panose="020B0604020202020204" pitchFamily="34" charset="0"/>
              <a:buChar char="•"/>
            </a:pPr>
            <a:endParaRPr lang="en-US" sz="2400" dirty="0">
              <a:latin typeface="+mj-lt"/>
              <a:cs typeface="Calibri Light" panose="020F0302020204030204" pitchFamily="34" charset="0"/>
            </a:endParaRPr>
          </a:p>
          <a:p>
            <a:pPr marL="800100" lvl="1" indent="-342900">
              <a:buFont typeface="Arial" panose="020B0604020202020204" pitchFamily="34" charset="0"/>
              <a:buChar char="•"/>
            </a:pPr>
            <a:r>
              <a:rPr lang="en-US" sz="2400" dirty="0">
                <a:latin typeface="+mj-lt"/>
                <a:cs typeface="Calibri Light" panose="020F0302020204030204" pitchFamily="34" charset="0"/>
              </a:rPr>
              <a:t>In this context, is the external marginal benefit actually fixed (flat)? </a:t>
            </a:r>
          </a:p>
          <a:p>
            <a:pPr marL="800100" lvl="1" indent="-342900">
              <a:buFont typeface="Arial" panose="020B0604020202020204" pitchFamily="34" charset="0"/>
              <a:buChar char="•"/>
            </a:pPr>
            <a:endParaRPr lang="en-US" sz="2400" dirty="0">
              <a:latin typeface="+mj-lt"/>
              <a:cs typeface="Calibri Light" panose="020F0302020204030204" pitchFamily="34" charset="0"/>
            </a:endParaRPr>
          </a:p>
          <a:p>
            <a:pPr marL="800100" lvl="1" indent="-342900">
              <a:buFont typeface="Arial" panose="020B0604020202020204" pitchFamily="34" charset="0"/>
              <a:buChar char="•"/>
            </a:pPr>
            <a:r>
              <a:rPr lang="en-US" sz="2400" dirty="0">
                <a:latin typeface="+mj-lt"/>
                <a:cs typeface="Calibri Light" panose="020F0302020204030204" pitchFamily="34" charset="0"/>
              </a:rPr>
              <a:t>Try drawing an example of what you think external marginal benefits are</a:t>
            </a:r>
          </a:p>
          <a:p>
            <a:pPr marL="1885950" lvl="3" indent="-514350">
              <a:buFont typeface="+mj-lt"/>
              <a:buAutoNum type="romanLcPeriod"/>
            </a:pPr>
            <a:endParaRPr lang="en-US" sz="2400" b="1" dirty="0">
              <a:latin typeface="+mj-lt"/>
              <a:cs typeface="Calibri Light" panose="020F0302020204030204" pitchFamily="34" charset="0"/>
            </a:endParaRPr>
          </a:p>
        </p:txBody>
      </p:sp>
      <p:sp>
        <p:nvSpPr>
          <p:cNvPr id="3" name="Left Brace 2">
            <a:extLst>
              <a:ext uri="{FF2B5EF4-FFF2-40B4-BE49-F238E27FC236}">
                <a16:creationId xmlns:a16="http://schemas.microsoft.com/office/drawing/2014/main" id="{22F5C9C5-FBD9-4CB6-82BE-B0986D1AA0C4}"/>
              </a:ext>
            </a:extLst>
          </p:cNvPr>
          <p:cNvSpPr/>
          <p:nvPr/>
        </p:nvSpPr>
        <p:spPr>
          <a:xfrm>
            <a:off x="909640" y="5432464"/>
            <a:ext cx="117409" cy="488254"/>
          </a:xfrm>
          <a:prstGeom prst="lef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B3399E5B-6372-499C-ADFB-29C84FBDB329}"/>
                  </a:ext>
                </a:extLst>
              </p:cNvPr>
              <p:cNvSpPr/>
              <p:nvPr/>
            </p:nvSpPr>
            <p:spPr>
              <a:xfrm>
                <a:off x="225446" y="5437524"/>
                <a:ext cx="519653" cy="36933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b="0" i="1" dirty="0" smtClean="0">
                          <a:solidFill>
                            <a:srgbClr val="00B050"/>
                          </a:solidFill>
                          <a:latin typeface="Cambria Math" panose="02040503050406030204" pitchFamily="18" charset="0"/>
                          <a:cs typeface="Calibri Light" panose="020F0302020204030204" pitchFamily="34" charset="0"/>
                        </a:rPr>
                        <m:t>𝑠𝑢𝑏𝑠𝑖𝑑𝑦</m:t>
                      </m:r>
                    </m:oMath>
                  </m:oMathPara>
                </a14:m>
                <a:endParaRPr lang="en-US" dirty="0">
                  <a:cs typeface="Calibri Light" panose="020F0302020204030204" pitchFamily="34" charset="0"/>
                </a:endParaRPr>
              </a:p>
            </p:txBody>
          </p:sp>
        </mc:Choice>
        <mc:Fallback xmlns="">
          <p:sp>
            <p:nvSpPr>
              <p:cNvPr id="47" name="Rectangle 46">
                <a:extLst>
                  <a:ext uri="{FF2B5EF4-FFF2-40B4-BE49-F238E27FC236}">
                    <a16:creationId xmlns:a16="http://schemas.microsoft.com/office/drawing/2014/main" id="{B3399E5B-6372-499C-ADFB-29C84FBDB329}"/>
                  </a:ext>
                </a:extLst>
              </p:cNvPr>
              <p:cNvSpPr>
                <a:spLocks noRot="1" noChangeAspect="1" noMove="1" noResize="1" noEditPoints="1" noAdjustHandles="1" noChangeArrowheads="1" noChangeShapeType="1" noTextEdit="1"/>
              </p:cNvSpPr>
              <p:nvPr/>
            </p:nvSpPr>
            <p:spPr>
              <a:xfrm>
                <a:off x="225446" y="5437524"/>
                <a:ext cx="519653" cy="369332"/>
              </a:xfrm>
              <a:prstGeom prst="rect">
                <a:avLst/>
              </a:prstGeom>
              <a:blipFill>
                <a:blip r:embed="rId7"/>
                <a:stretch>
                  <a:fillRect l="-54118" r="-43529" b="-11475"/>
                </a:stretch>
              </a:blipFill>
            </p:spPr>
            <p:txBody>
              <a:bodyPr/>
              <a:lstStyle/>
              <a:p>
                <a:r>
                  <a:rPr lang="en-US">
                    <a:noFill/>
                  </a:rPr>
                  <a:t> </a:t>
                </a:r>
              </a:p>
            </p:txBody>
          </p:sp>
        </mc:Fallback>
      </mc:AlternateContent>
      <p:cxnSp>
        <p:nvCxnSpPr>
          <p:cNvPr id="65" name="Straight Connector 64">
            <a:extLst>
              <a:ext uri="{FF2B5EF4-FFF2-40B4-BE49-F238E27FC236}">
                <a16:creationId xmlns:a16="http://schemas.microsoft.com/office/drawing/2014/main" id="{2F0CBF49-759F-4C4B-8807-EA888CFA9867}"/>
              </a:ext>
            </a:extLst>
          </p:cNvPr>
          <p:cNvCxnSpPr>
            <a:cxnSpLocks/>
          </p:cNvCxnSpPr>
          <p:nvPr/>
        </p:nvCxnSpPr>
        <p:spPr>
          <a:xfrm>
            <a:off x="1628291" y="1569662"/>
            <a:ext cx="3586625" cy="299153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16831A0-5803-4CCC-BBEE-351F8B19B1A0}"/>
              </a:ext>
            </a:extLst>
          </p:cNvPr>
          <p:cNvCxnSpPr>
            <a:cxnSpLocks/>
          </p:cNvCxnSpPr>
          <p:nvPr/>
        </p:nvCxnSpPr>
        <p:spPr>
          <a:xfrm>
            <a:off x="3879144" y="3434440"/>
            <a:ext cx="53354" cy="2508527"/>
          </a:xfrm>
          <a:prstGeom prst="line">
            <a:avLst/>
          </a:prstGeom>
          <a:ln>
            <a:solidFill>
              <a:schemeClr val="accent2">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D19F74B7-7302-4628-A068-9EDDC9D99337}"/>
              </a:ext>
            </a:extLst>
          </p:cNvPr>
          <p:cNvSpPr/>
          <p:nvPr/>
        </p:nvSpPr>
        <p:spPr>
          <a:xfrm>
            <a:off x="4510092" y="3625078"/>
            <a:ext cx="1424750" cy="738664"/>
          </a:xfrm>
          <a:prstGeom prst="rect">
            <a:avLst/>
          </a:prstGeom>
        </p:spPr>
        <p:txBody>
          <a:bodyPr wrap="square">
            <a:spAutoFit/>
          </a:bodyPr>
          <a:lstStyle/>
          <a:p>
            <a:pPr algn="ctr"/>
            <a:r>
              <a:rPr lang="en-US" sz="1400" dirty="0">
                <a:cs typeface="Calibri Light" panose="020F0302020204030204" pitchFamily="34" charset="0"/>
              </a:rPr>
              <a:t>Social </a:t>
            </a:r>
          </a:p>
          <a:p>
            <a:pPr algn="ctr"/>
            <a:r>
              <a:rPr lang="en-US" sz="1400" dirty="0">
                <a:cs typeface="Calibri Light" panose="020F0302020204030204" pitchFamily="34" charset="0"/>
              </a:rPr>
              <a:t>Marginal </a:t>
            </a:r>
          </a:p>
          <a:p>
            <a:pPr algn="ctr"/>
            <a:r>
              <a:rPr lang="en-US" sz="1400" dirty="0">
                <a:cs typeface="Calibri Light" panose="020F0302020204030204" pitchFamily="34" charset="0"/>
              </a:rPr>
              <a:t>Benefit</a:t>
            </a:r>
            <a:endParaRPr lang="en-US" sz="1400" dirty="0"/>
          </a:p>
        </p:txBody>
      </p:sp>
      <p:cxnSp>
        <p:nvCxnSpPr>
          <p:cNvPr id="73" name="Straight Arrow Connector 72">
            <a:extLst>
              <a:ext uri="{FF2B5EF4-FFF2-40B4-BE49-F238E27FC236}">
                <a16:creationId xmlns:a16="http://schemas.microsoft.com/office/drawing/2014/main" id="{B6BB83B7-26CE-420B-97C9-24B0BB92C9CB}"/>
              </a:ext>
            </a:extLst>
          </p:cNvPr>
          <p:cNvCxnSpPr>
            <a:cxnSpLocks/>
          </p:cNvCxnSpPr>
          <p:nvPr/>
        </p:nvCxnSpPr>
        <p:spPr>
          <a:xfrm>
            <a:off x="3567081" y="5104621"/>
            <a:ext cx="310735"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2A6A3F1C-769F-4E5A-8D35-9D14C9B9A6A6}"/>
              </a:ext>
            </a:extLst>
          </p:cNvPr>
          <p:cNvCxnSpPr>
            <a:cxnSpLocks/>
          </p:cNvCxnSpPr>
          <p:nvPr/>
        </p:nvCxnSpPr>
        <p:spPr>
          <a:xfrm>
            <a:off x="3567080" y="5730310"/>
            <a:ext cx="310735"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A0ED0C2B-9017-4517-B858-6982F4D94931}"/>
              </a:ext>
            </a:extLst>
          </p:cNvPr>
          <p:cNvCxnSpPr>
            <a:cxnSpLocks/>
          </p:cNvCxnSpPr>
          <p:nvPr/>
        </p:nvCxnSpPr>
        <p:spPr>
          <a:xfrm>
            <a:off x="3567080" y="4530597"/>
            <a:ext cx="310735"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0622711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363A6E82-AC88-40FF-8D05-2549474AF673}"/>
              </a:ext>
            </a:extLst>
          </p:cNvPr>
          <p:cNvSpPr txBox="1">
            <a:spLocks/>
          </p:cNvSpPr>
          <p:nvPr/>
        </p:nvSpPr>
        <p:spPr>
          <a:xfrm>
            <a:off x="2285844" y="343460"/>
            <a:ext cx="7620312" cy="1257880"/>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Should congested cities reduce their speed limits? Evidence from São Paulo, Brazil</a:t>
            </a:r>
          </a:p>
          <a:p>
            <a:pPr algn="ctr"/>
            <a:endParaRPr lang="en-US" sz="4000" dirty="0">
              <a:solidFill>
                <a:schemeClr val="tx1"/>
              </a:solidFill>
              <a:latin typeface="+mj-lt"/>
            </a:endParaRPr>
          </a:p>
          <a:p>
            <a:pPr algn="ctr"/>
            <a:r>
              <a:rPr lang="en-US" sz="4000" dirty="0">
                <a:solidFill>
                  <a:schemeClr val="tx1"/>
                </a:solidFill>
                <a:latin typeface="+mj-lt"/>
              </a:rPr>
              <a:t>By: </a:t>
            </a:r>
            <a:r>
              <a:rPr lang="en-US" sz="4000" dirty="0">
                <a:solidFill>
                  <a:schemeClr val="tx1"/>
                </a:solidFill>
                <a:latin typeface="+mj-lt"/>
                <a:hlinkClick r:id="rId4"/>
              </a:rPr>
              <a:t>Dr. Amanda Ang et al. </a:t>
            </a:r>
            <a:endParaRPr lang="en-US" sz="4000" dirty="0">
              <a:solidFill>
                <a:schemeClr val="tx1"/>
              </a:solidFill>
              <a:latin typeface="+mj-lt"/>
            </a:endParaRPr>
          </a:p>
        </p:txBody>
      </p:sp>
      <p:sp>
        <p:nvSpPr>
          <p:cNvPr id="4" name="TextBox 3">
            <a:extLst>
              <a:ext uri="{FF2B5EF4-FFF2-40B4-BE49-F238E27FC236}">
                <a16:creationId xmlns:a16="http://schemas.microsoft.com/office/drawing/2014/main" id="{3B31125D-70A0-4ED9-BC37-AFB61FA1A772}"/>
              </a:ext>
            </a:extLst>
          </p:cNvPr>
          <p:cNvSpPr txBox="1"/>
          <p:nvPr/>
        </p:nvSpPr>
        <p:spPr>
          <a:xfrm>
            <a:off x="556461" y="1874096"/>
            <a:ext cx="10734391" cy="4401205"/>
          </a:xfrm>
          <a:prstGeom prst="rect">
            <a:avLst/>
          </a:prstGeom>
          <a:noFill/>
          <a:effectLst/>
        </p:spPr>
        <p:txBody>
          <a:bodyPr wrap="square" rtlCol="0">
            <a:spAutoFit/>
          </a:bodyPr>
          <a:lstStyle/>
          <a:p>
            <a:pPr lvl="1"/>
            <a:r>
              <a:rPr lang="en-US" sz="2000" b="1" dirty="0">
                <a:solidFill>
                  <a:srgbClr val="DDDDDD"/>
                </a:solidFill>
              </a:rPr>
              <a:t>Abstract: </a:t>
            </a:r>
            <a:r>
              <a:rPr lang="en-US" sz="2000" b="0" i="0" dirty="0">
                <a:solidFill>
                  <a:srgbClr val="DDDDDD"/>
                </a:solidFill>
                <a:effectLst/>
                <a:latin typeface="NexusSerif"/>
              </a:rPr>
              <a:t>Road accidents are the leading cause of unnatural deaths worldwide. Cities are experimenting with more stringent speed limits in an effort to reduce them. </a:t>
            </a:r>
            <a:r>
              <a:rPr lang="en-US" sz="2000" b="0" i="0" dirty="0">
                <a:effectLst/>
                <a:latin typeface="NexusSerif"/>
              </a:rPr>
              <a:t>The impacts of these policies are unclear in many developing country cities, where a disproportionate share of accident damages occur but also where speed regulations could exacerbate already high levels of congestion. </a:t>
            </a:r>
            <a:r>
              <a:rPr lang="en-US" sz="2000" b="0" i="0" dirty="0">
                <a:solidFill>
                  <a:srgbClr val="DDDDDD"/>
                </a:solidFill>
                <a:effectLst/>
                <a:latin typeface="NexusSerif"/>
              </a:rPr>
              <a:t>We evaluate a speed limit reduction program in São Paulo, Brazil using a dynamic event study design and measurements of 125 thousand traffic accidents, 38 million traffic tickets issued by monitoring cameras, and 1.4 million repeat observations of real-time trip durations before and after a regulatory change. We find that the program resulted in 1889 averted accidents within the first 18 months and reduced accidents by 21.7% on treated roads, with larger effects on roads with camera-based enforcement. The program also affected travel times on treated roads (5.5%), though the social benefits from reduced accidents are at least 1.32 times larger than the social costs of longer trip times. The benefits of accident reductions accrue largely to lower income pedestrians and motorcyclists, indicating that speed limit reductions may have important impacts on low-income residents in developing country cities.</a:t>
            </a:r>
            <a:endParaRPr lang="en-US" sz="2000" b="1" dirty="0">
              <a:solidFill>
                <a:srgbClr val="DDDDDD"/>
              </a:solidFill>
              <a:latin typeface="+mj-lt"/>
              <a:cs typeface="Calibri Light" panose="020F0302020204030204" pitchFamily="34" charset="0"/>
            </a:endParaRPr>
          </a:p>
        </p:txBody>
      </p:sp>
    </p:spTree>
    <p:custDataLst>
      <p:tags r:id="rId1"/>
    </p:custDataLst>
    <p:extLst>
      <p:ext uri="{BB962C8B-B14F-4D97-AF65-F5344CB8AC3E}">
        <p14:creationId xmlns:p14="http://schemas.microsoft.com/office/powerpoint/2010/main" val="19095014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363A6E82-AC88-40FF-8D05-2549474AF673}"/>
              </a:ext>
            </a:extLst>
          </p:cNvPr>
          <p:cNvSpPr txBox="1">
            <a:spLocks/>
          </p:cNvSpPr>
          <p:nvPr/>
        </p:nvSpPr>
        <p:spPr>
          <a:xfrm>
            <a:off x="2285844" y="343460"/>
            <a:ext cx="7620312" cy="1257880"/>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Should congested cities reduce their speed limits? Evidence from São Paulo, Brazil</a:t>
            </a:r>
          </a:p>
          <a:p>
            <a:pPr algn="ctr"/>
            <a:endParaRPr lang="en-US" sz="4000" dirty="0">
              <a:solidFill>
                <a:schemeClr val="tx1"/>
              </a:solidFill>
              <a:latin typeface="+mj-lt"/>
            </a:endParaRPr>
          </a:p>
          <a:p>
            <a:pPr algn="ctr"/>
            <a:r>
              <a:rPr lang="en-US" sz="4000" dirty="0">
                <a:solidFill>
                  <a:schemeClr val="tx1"/>
                </a:solidFill>
                <a:latin typeface="+mj-lt"/>
              </a:rPr>
              <a:t>By: </a:t>
            </a:r>
            <a:r>
              <a:rPr lang="en-US" sz="4000" dirty="0">
                <a:solidFill>
                  <a:schemeClr val="tx1"/>
                </a:solidFill>
                <a:latin typeface="+mj-lt"/>
                <a:hlinkClick r:id="rId4"/>
              </a:rPr>
              <a:t>Dr. Amanda Ang et al. </a:t>
            </a:r>
            <a:endParaRPr lang="en-US" sz="4000" dirty="0">
              <a:solidFill>
                <a:schemeClr val="tx1"/>
              </a:solidFill>
              <a:latin typeface="+mj-lt"/>
            </a:endParaRPr>
          </a:p>
        </p:txBody>
      </p:sp>
      <p:sp>
        <p:nvSpPr>
          <p:cNvPr id="4" name="TextBox 3">
            <a:extLst>
              <a:ext uri="{FF2B5EF4-FFF2-40B4-BE49-F238E27FC236}">
                <a16:creationId xmlns:a16="http://schemas.microsoft.com/office/drawing/2014/main" id="{3B31125D-70A0-4ED9-BC37-AFB61FA1A772}"/>
              </a:ext>
            </a:extLst>
          </p:cNvPr>
          <p:cNvSpPr txBox="1"/>
          <p:nvPr/>
        </p:nvSpPr>
        <p:spPr>
          <a:xfrm>
            <a:off x="556461" y="1874096"/>
            <a:ext cx="10734391" cy="4401205"/>
          </a:xfrm>
          <a:prstGeom prst="rect">
            <a:avLst/>
          </a:prstGeom>
          <a:noFill/>
          <a:effectLst/>
        </p:spPr>
        <p:txBody>
          <a:bodyPr wrap="square" rtlCol="0">
            <a:spAutoFit/>
          </a:bodyPr>
          <a:lstStyle/>
          <a:p>
            <a:pPr lvl="1"/>
            <a:r>
              <a:rPr lang="en-US" sz="2000" b="1" dirty="0">
                <a:solidFill>
                  <a:srgbClr val="DDDDDD"/>
                </a:solidFill>
              </a:rPr>
              <a:t>Abstract: </a:t>
            </a:r>
            <a:r>
              <a:rPr lang="en-US" sz="2000" b="0" i="0" dirty="0">
                <a:solidFill>
                  <a:srgbClr val="DDDDDD"/>
                </a:solidFill>
                <a:effectLst/>
                <a:latin typeface="NexusSerif"/>
              </a:rPr>
              <a:t>Road accidents are the leading cause of unnatural deaths worldwide. Cities are experimenting with more stringent speed limits in an effort to reduce them. The impacts of these policies are unclear in many developing country cities, where a disproportionate share of accident damages occur but also where speed regulations could exacerbate already high levels of congestion. </a:t>
            </a:r>
            <a:r>
              <a:rPr lang="en-US" sz="2000" b="0" i="0" dirty="0">
                <a:effectLst/>
                <a:latin typeface="NexusSerif"/>
              </a:rPr>
              <a:t>We evaluate a speed limit reduction program in São Paulo, Brazil using a dynamic event study design and measurements of 125 thousand traffic accidents, 38 million traffic tickets issued by monitoring cameras, and 1.4 million repeat observations of real-time trip durations before and after a regulatory change. </a:t>
            </a:r>
            <a:r>
              <a:rPr lang="en-US" sz="2000" b="0" i="0" dirty="0">
                <a:solidFill>
                  <a:srgbClr val="DDDDDD"/>
                </a:solidFill>
                <a:effectLst/>
                <a:latin typeface="NexusSerif"/>
              </a:rPr>
              <a:t>We find that the program resulted in 1889 averted accidents within the first 18 months and reduced accidents by 21.7% on treated roads, with larger effects on roads with camera-based enforcement. The program also affected travel times on treated roads (5.5%), though the social benefits from reduced accidents are at least 1.32 times larger than the social costs of longer trip times. The benefits of accident reductions accrue largely to lower income pedestrians and motorcyclists, indicating that speed limit reductions may have important impacts on low-income residents in developing country cities.</a:t>
            </a:r>
            <a:endParaRPr lang="en-US" sz="2000" b="1" dirty="0">
              <a:solidFill>
                <a:srgbClr val="DDDDDD"/>
              </a:solidFill>
              <a:latin typeface="+mj-lt"/>
              <a:cs typeface="Calibri Light" panose="020F0302020204030204" pitchFamily="34" charset="0"/>
            </a:endParaRPr>
          </a:p>
        </p:txBody>
      </p:sp>
    </p:spTree>
    <p:custDataLst>
      <p:tags r:id="rId1"/>
    </p:custDataLst>
    <p:extLst>
      <p:ext uri="{BB962C8B-B14F-4D97-AF65-F5344CB8AC3E}">
        <p14:creationId xmlns:p14="http://schemas.microsoft.com/office/powerpoint/2010/main" val="3320926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363A6E82-AC88-40FF-8D05-2549474AF673}"/>
              </a:ext>
            </a:extLst>
          </p:cNvPr>
          <p:cNvSpPr txBox="1">
            <a:spLocks/>
          </p:cNvSpPr>
          <p:nvPr/>
        </p:nvSpPr>
        <p:spPr>
          <a:xfrm>
            <a:off x="2285844" y="343460"/>
            <a:ext cx="7620312" cy="1257880"/>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Should congested cities reduce their speed limits? Evidence from São Paulo, Brazil</a:t>
            </a:r>
          </a:p>
          <a:p>
            <a:pPr algn="ctr"/>
            <a:endParaRPr lang="en-US" sz="4000" dirty="0">
              <a:solidFill>
                <a:schemeClr val="tx1"/>
              </a:solidFill>
              <a:latin typeface="+mj-lt"/>
            </a:endParaRPr>
          </a:p>
          <a:p>
            <a:pPr algn="ctr"/>
            <a:r>
              <a:rPr lang="en-US" sz="4000" dirty="0">
                <a:solidFill>
                  <a:schemeClr val="tx1"/>
                </a:solidFill>
                <a:latin typeface="+mj-lt"/>
              </a:rPr>
              <a:t>By: </a:t>
            </a:r>
            <a:r>
              <a:rPr lang="en-US" sz="4000" dirty="0">
                <a:solidFill>
                  <a:schemeClr val="tx1"/>
                </a:solidFill>
                <a:latin typeface="+mj-lt"/>
                <a:hlinkClick r:id="rId4"/>
              </a:rPr>
              <a:t>Dr. Amanda Ang et al. </a:t>
            </a:r>
            <a:endParaRPr lang="en-US" sz="4000" dirty="0">
              <a:solidFill>
                <a:schemeClr val="tx1"/>
              </a:solidFill>
              <a:latin typeface="+mj-lt"/>
            </a:endParaRPr>
          </a:p>
        </p:txBody>
      </p:sp>
      <p:sp>
        <p:nvSpPr>
          <p:cNvPr id="4" name="TextBox 3">
            <a:extLst>
              <a:ext uri="{FF2B5EF4-FFF2-40B4-BE49-F238E27FC236}">
                <a16:creationId xmlns:a16="http://schemas.microsoft.com/office/drawing/2014/main" id="{3B31125D-70A0-4ED9-BC37-AFB61FA1A772}"/>
              </a:ext>
            </a:extLst>
          </p:cNvPr>
          <p:cNvSpPr txBox="1"/>
          <p:nvPr/>
        </p:nvSpPr>
        <p:spPr>
          <a:xfrm>
            <a:off x="556461" y="1874096"/>
            <a:ext cx="10734391" cy="4401205"/>
          </a:xfrm>
          <a:prstGeom prst="rect">
            <a:avLst/>
          </a:prstGeom>
          <a:noFill/>
          <a:effectLst/>
        </p:spPr>
        <p:txBody>
          <a:bodyPr wrap="square" rtlCol="0">
            <a:spAutoFit/>
          </a:bodyPr>
          <a:lstStyle/>
          <a:p>
            <a:pPr lvl="1"/>
            <a:r>
              <a:rPr lang="en-US" sz="2000" b="1" dirty="0">
                <a:solidFill>
                  <a:srgbClr val="DDDDDD"/>
                </a:solidFill>
              </a:rPr>
              <a:t>Abstract: </a:t>
            </a:r>
            <a:r>
              <a:rPr lang="en-US" sz="2000" b="0" i="0" dirty="0">
                <a:solidFill>
                  <a:srgbClr val="DDDDDD"/>
                </a:solidFill>
                <a:effectLst/>
                <a:latin typeface="NexusSerif"/>
              </a:rPr>
              <a:t>Road accidents are the leading cause of unnatural deaths worldwide. Cities are experimenting with more stringent speed limits in an effort to reduce them. The impacts of these policies are unclear in many developing country cities, where a disproportionate share of accident damages occur but also where speed regulations could exacerbate already high levels of congestion. We evaluate a speed limit reduction program in São Paulo, Brazil using a dynamic event study design and measurements of 125 thousand traffic accidents, 38 million traffic tickets issued by monitoring cameras, and 1.4 million repeat observations of real-time trip durations before and after a regulatory change. </a:t>
            </a:r>
            <a:r>
              <a:rPr lang="en-US" sz="2000" b="0" i="0" dirty="0">
                <a:effectLst/>
                <a:latin typeface="NexusSerif"/>
              </a:rPr>
              <a:t>We find that the program resulted in 1889 averted accidents within the first 18 months and reduced accidents by 21.7% on treated roads, with larger effects on roads with camera-based enforcement. The program also affected travel times on treated roads (5.5%), though the social benefits from reduced accidents are at least 1.32 times larger than the social costs of longer trip times. </a:t>
            </a:r>
            <a:r>
              <a:rPr lang="en-US" sz="2000" b="0" i="0" dirty="0">
                <a:solidFill>
                  <a:srgbClr val="DDDDDD"/>
                </a:solidFill>
                <a:effectLst/>
                <a:latin typeface="NexusSerif"/>
              </a:rPr>
              <a:t>The benefits of accident reductions accrue largely to lower income pedestrians and motorcyclists, indicating that speed limit reductions may have important impacts on low-income residents in developing country cities.</a:t>
            </a:r>
            <a:endParaRPr lang="en-US" sz="2000" b="1" dirty="0">
              <a:solidFill>
                <a:srgbClr val="DDDDDD"/>
              </a:solidFill>
              <a:latin typeface="+mj-lt"/>
              <a:cs typeface="Calibri Light" panose="020F0302020204030204" pitchFamily="34" charset="0"/>
            </a:endParaRPr>
          </a:p>
        </p:txBody>
      </p:sp>
    </p:spTree>
    <p:custDataLst>
      <p:tags r:id="rId1"/>
    </p:custDataLst>
    <p:extLst>
      <p:ext uri="{BB962C8B-B14F-4D97-AF65-F5344CB8AC3E}">
        <p14:creationId xmlns:p14="http://schemas.microsoft.com/office/powerpoint/2010/main" val="13211383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363A6E82-AC88-40FF-8D05-2549474AF673}"/>
              </a:ext>
            </a:extLst>
          </p:cNvPr>
          <p:cNvSpPr txBox="1">
            <a:spLocks/>
          </p:cNvSpPr>
          <p:nvPr/>
        </p:nvSpPr>
        <p:spPr>
          <a:xfrm>
            <a:off x="2285844" y="343460"/>
            <a:ext cx="7620312" cy="1257880"/>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Should congested cities reduce their speed limits? Evidence from São Paulo, Brazil</a:t>
            </a:r>
          </a:p>
          <a:p>
            <a:pPr algn="ctr"/>
            <a:endParaRPr lang="en-US" sz="4000" dirty="0">
              <a:solidFill>
                <a:schemeClr val="tx1"/>
              </a:solidFill>
              <a:latin typeface="+mj-lt"/>
            </a:endParaRPr>
          </a:p>
          <a:p>
            <a:pPr algn="ctr"/>
            <a:r>
              <a:rPr lang="en-US" sz="4000" dirty="0">
                <a:solidFill>
                  <a:schemeClr val="tx1"/>
                </a:solidFill>
                <a:latin typeface="+mj-lt"/>
              </a:rPr>
              <a:t>By: </a:t>
            </a:r>
            <a:r>
              <a:rPr lang="en-US" sz="4000" dirty="0">
                <a:solidFill>
                  <a:schemeClr val="tx1"/>
                </a:solidFill>
                <a:latin typeface="+mj-lt"/>
                <a:hlinkClick r:id="rId4"/>
              </a:rPr>
              <a:t>Dr. Amanda Ang et al. </a:t>
            </a:r>
            <a:endParaRPr lang="en-US" sz="4000" dirty="0">
              <a:solidFill>
                <a:schemeClr val="tx1"/>
              </a:solidFill>
              <a:latin typeface="+mj-lt"/>
            </a:endParaRPr>
          </a:p>
        </p:txBody>
      </p:sp>
      <p:sp>
        <p:nvSpPr>
          <p:cNvPr id="4" name="TextBox 3">
            <a:extLst>
              <a:ext uri="{FF2B5EF4-FFF2-40B4-BE49-F238E27FC236}">
                <a16:creationId xmlns:a16="http://schemas.microsoft.com/office/drawing/2014/main" id="{3B31125D-70A0-4ED9-BC37-AFB61FA1A772}"/>
              </a:ext>
            </a:extLst>
          </p:cNvPr>
          <p:cNvSpPr txBox="1"/>
          <p:nvPr/>
        </p:nvSpPr>
        <p:spPr>
          <a:xfrm>
            <a:off x="556461" y="1874096"/>
            <a:ext cx="10734391" cy="4401205"/>
          </a:xfrm>
          <a:prstGeom prst="rect">
            <a:avLst/>
          </a:prstGeom>
          <a:noFill/>
          <a:effectLst/>
        </p:spPr>
        <p:txBody>
          <a:bodyPr wrap="square" rtlCol="0">
            <a:spAutoFit/>
          </a:bodyPr>
          <a:lstStyle/>
          <a:p>
            <a:pPr lvl="1"/>
            <a:r>
              <a:rPr lang="en-US" sz="2000" b="1" dirty="0">
                <a:solidFill>
                  <a:srgbClr val="DDDDDD"/>
                </a:solidFill>
              </a:rPr>
              <a:t>Abstract: </a:t>
            </a:r>
            <a:r>
              <a:rPr lang="en-US" sz="2000" b="0" i="0" dirty="0">
                <a:solidFill>
                  <a:srgbClr val="DDDDDD"/>
                </a:solidFill>
                <a:effectLst/>
                <a:latin typeface="NexusSerif"/>
              </a:rPr>
              <a:t>Road accidents are the leading cause of unnatural deaths worldwide. Cities are experimenting with more stringent speed limits in an effort to reduce them. The impacts of these policies are unclear in many developing country cities, where a disproportionate share of accident damages occur but also where speed regulations could exacerbate already high levels of congestion. We evaluate a speed limit reduction program in São Paulo, Brazil using a dynamic event study design and measurements of 125 thousand traffic accidents, 38 million traffic tickets issued by monitoring cameras, and 1.4 million repeat observations of real-time trip durations before and after a regulatory change. We find that the program resulted in 1889 averted accidents within the first 18 months and reduced accidents by 21.7% on treated roads, with larger effects on roads with camera-based enforcement. The program also affected travel times on treated roads (5.5%), though the social benefits from reduced accidents are at least 1.32 times larger than the social costs of longer trip times. </a:t>
            </a:r>
            <a:r>
              <a:rPr lang="en-US" sz="2000" b="0" i="0" dirty="0">
                <a:effectLst/>
                <a:latin typeface="NexusSerif"/>
              </a:rPr>
              <a:t>The benefits of accident reductions accrue largely to lower income pedestrians and motorcyclists, indicating that speed limit reductions may have important impacts on low-income residents in developing country cities.</a:t>
            </a:r>
            <a:endParaRPr lang="en-US" sz="2000" b="1" dirty="0">
              <a:latin typeface="+mj-lt"/>
              <a:cs typeface="Calibri Light" panose="020F0302020204030204" pitchFamily="34" charset="0"/>
            </a:endParaRPr>
          </a:p>
        </p:txBody>
      </p:sp>
    </p:spTree>
    <p:custDataLst>
      <p:tags r:id="rId1"/>
    </p:custDataLst>
    <p:extLst>
      <p:ext uri="{BB962C8B-B14F-4D97-AF65-F5344CB8AC3E}">
        <p14:creationId xmlns:p14="http://schemas.microsoft.com/office/powerpoint/2010/main" val="40169664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363A6E82-AC88-40FF-8D05-2549474AF673}"/>
              </a:ext>
            </a:extLst>
          </p:cNvPr>
          <p:cNvSpPr txBox="1">
            <a:spLocks/>
          </p:cNvSpPr>
          <p:nvPr/>
        </p:nvSpPr>
        <p:spPr>
          <a:xfrm>
            <a:off x="2285844" y="343460"/>
            <a:ext cx="7620312" cy="1257880"/>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Should congested cities reduce their speed limits? Evidence from São Paulo, Brazil</a:t>
            </a:r>
          </a:p>
          <a:p>
            <a:pPr algn="ctr"/>
            <a:endParaRPr lang="en-US" sz="4000" dirty="0">
              <a:solidFill>
                <a:schemeClr val="tx1"/>
              </a:solidFill>
              <a:latin typeface="+mj-lt"/>
            </a:endParaRPr>
          </a:p>
          <a:p>
            <a:pPr algn="ctr"/>
            <a:r>
              <a:rPr lang="en-US" sz="4000" dirty="0">
                <a:solidFill>
                  <a:schemeClr val="tx1"/>
                </a:solidFill>
                <a:latin typeface="+mj-lt"/>
              </a:rPr>
              <a:t>By: </a:t>
            </a:r>
            <a:r>
              <a:rPr lang="en-US" sz="4000" dirty="0">
                <a:solidFill>
                  <a:schemeClr val="tx1"/>
                </a:solidFill>
                <a:latin typeface="+mj-lt"/>
                <a:hlinkClick r:id="rId4"/>
              </a:rPr>
              <a:t>Dr. Amanda Ang et al. </a:t>
            </a:r>
            <a:endParaRPr lang="en-US" sz="4000" dirty="0">
              <a:solidFill>
                <a:schemeClr val="tx1"/>
              </a:solidFill>
              <a:latin typeface="+mj-lt"/>
            </a:endParaRPr>
          </a:p>
        </p:txBody>
      </p:sp>
      <p:pic>
        <p:nvPicPr>
          <p:cNvPr id="7" name="Picture 6">
            <a:extLst>
              <a:ext uri="{FF2B5EF4-FFF2-40B4-BE49-F238E27FC236}">
                <a16:creationId xmlns:a16="http://schemas.microsoft.com/office/drawing/2014/main" id="{A80389A3-3887-49F4-8FC8-FA34585CE90A}"/>
              </a:ext>
            </a:extLst>
          </p:cNvPr>
          <p:cNvPicPr>
            <a:picLocks noChangeAspect="1"/>
          </p:cNvPicPr>
          <p:nvPr/>
        </p:nvPicPr>
        <p:blipFill>
          <a:blip r:embed="rId5"/>
          <a:stretch>
            <a:fillRect/>
          </a:stretch>
        </p:blipFill>
        <p:spPr>
          <a:xfrm>
            <a:off x="892865" y="1641097"/>
            <a:ext cx="10406270" cy="4589432"/>
          </a:xfrm>
          <a:prstGeom prst="rect">
            <a:avLst/>
          </a:prstGeom>
        </p:spPr>
      </p:pic>
    </p:spTree>
    <p:custDataLst>
      <p:tags r:id="rId1"/>
    </p:custDataLst>
    <p:extLst>
      <p:ext uri="{BB962C8B-B14F-4D97-AF65-F5344CB8AC3E}">
        <p14:creationId xmlns:p14="http://schemas.microsoft.com/office/powerpoint/2010/main" val="10670572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363A6E82-AC88-40FF-8D05-2549474AF673}"/>
              </a:ext>
            </a:extLst>
          </p:cNvPr>
          <p:cNvSpPr txBox="1">
            <a:spLocks/>
          </p:cNvSpPr>
          <p:nvPr/>
        </p:nvSpPr>
        <p:spPr>
          <a:xfrm>
            <a:off x="1752522" y="-137139"/>
            <a:ext cx="8686956" cy="918810"/>
          </a:xfrm>
          <a:prstGeom prst="rect">
            <a:avLst/>
          </a:prstGeom>
        </p:spPr>
        <p:txBody>
          <a:bodyPr vert="horz" lIns="91440" tIns="45720" rIns="91440" bIns="45720" rtlCol="0" anchor="b">
            <a:normAutofit fontScale="475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Should congested cities reduce their speed limits? Evidence from São Paulo, Brazil</a:t>
            </a:r>
          </a:p>
          <a:p>
            <a:pPr algn="ctr"/>
            <a:endParaRPr lang="en-US" sz="4000" dirty="0">
              <a:solidFill>
                <a:schemeClr val="tx1"/>
              </a:solidFill>
              <a:latin typeface="+mj-lt"/>
            </a:endParaRPr>
          </a:p>
          <a:p>
            <a:pPr algn="ctr"/>
            <a:r>
              <a:rPr lang="en-US" sz="4000" dirty="0">
                <a:solidFill>
                  <a:schemeClr val="tx1"/>
                </a:solidFill>
                <a:latin typeface="+mj-lt"/>
              </a:rPr>
              <a:t>By: </a:t>
            </a:r>
            <a:r>
              <a:rPr lang="en-US" sz="4000" dirty="0">
                <a:solidFill>
                  <a:schemeClr val="tx1"/>
                </a:solidFill>
                <a:latin typeface="+mj-lt"/>
                <a:hlinkClick r:id="rId4"/>
              </a:rPr>
              <a:t>Dr. Amanda Ang et al. </a:t>
            </a:r>
            <a:endParaRPr lang="en-US" sz="4000" dirty="0">
              <a:solidFill>
                <a:schemeClr val="tx1"/>
              </a:solidFill>
              <a:latin typeface="+mj-lt"/>
            </a:endParaRPr>
          </a:p>
        </p:txBody>
      </p:sp>
      <p:pic>
        <p:nvPicPr>
          <p:cNvPr id="3" name="Picture 2">
            <a:extLst>
              <a:ext uri="{FF2B5EF4-FFF2-40B4-BE49-F238E27FC236}">
                <a16:creationId xmlns:a16="http://schemas.microsoft.com/office/drawing/2014/main" id="{AC1B8182-6F72-41C0-9B58-FB27475E887D}"/>
              </a:ext>
            </a:extLst>
          </p:cNvPr>
          <p:cNvPicPr>
            <a:picLocks noChangeAspect="1"/>
          </p:cNvPicPr>
          <p:nvPr/>
        </p:nvPicPr>
        <p:blipFill rotWithShape="1">
          <a:blip r:embed="rId5"/>
          <a:srcRect t="26503"/>
          <a:stretch/>
        </p:blipFill>
        <p:spPr>
          <a:xfrm>
            <a:off x="581756" y="2385598"/>
            <a:ext cx="5309717" cy="3856176"/>
          </a:xfrm>
          <a:prstGeom prst="rect">
            <a:avLst/>
          </a:prstGeom>
        </p:spPr>
      </p:pic>
      <p:pic>
        <p:nvPicPr>
          <p:cNvPr id="5" name="Picture 4">
            <a:extLst>
              <a:ext uri="{FF2B5EF4-FFF2-40B4-BE49-F238E27FC236}">
                <a16:creationId xmlns:a16="http://schemas.microsoft.com/office/drawing/2014/main" id="{FBE68CEF-CB48-4C25-9C83-5D3B0187F30B}"/>
              </a:ext>
            </a:extLst>
          </p:cNvPr>
          <p:cNvPicPr>
            <a:picLocks noChangeAspect="1"/>
          </p:cNvPicPr>
          <p:nvPr/>
        </p:nvPicPr>
        <p:blipFill>
          <a:blip r:embed="rId6"/>
          <a:stretch>
            <a:fillRect/>
          </a:stretch>
        </p:blipFill>
        <p:spPr>
          <a:xfrm>
            <a:off x="6057168" y="2385598"/>
            <a:ext cx="5553075" cy="2981325"/>
          </a:xfrm>
          <a:prstGeom prst="rect">
            <a:avLst/>
          </a:prstGeom>
        </p:spPr>
      </p:pic>
      <p:pic>
        <p:nvPicPr>
          <p:cNvPr id="9" name="Picture 8">
            <a:extLst>
              <a:ext uri="{FF2B5EF4-FFF2-40B4-BE49-F238E27FC236}">
                <a16:creationId xmlns:a16="http://schemas.microsoft.com/office/drawing/2014/main" id="{28D04C88-CD01-4375-941D-CDBA456EAF86}"/>
              </a:ext>
            </a:extLst>
          </p:cNvPr>
          <p:cNvPicPr>
            <a:picLocks noChangeAspect="1"/>
          </p:cNvPicPr>
          <p:nvPr/>
        </p:nvPicPr>
        <p:blipFill rotWithShape="1">
          <a:blip r:embed="rId5"/>
          <a:srcRect b="74999"/>
          <a:stretch/>
        </p:blipFill>
        <p:spPr>
          <a:xfrm>
            <a:off x="3441141" y="1073840"/>
            <a:ext cx="5309717" cy="1311758"/>
          </a:xfrm>
          <a:prstGeom prst="rect">
            <a:avLst/>
          </a:prstGeom>
        </p:spPr>
      </p:pic>
    </p:spTree>
    <p:custDataLst>
      <p:tags r:id="rId1"/>
    </p:custDataLst>
    <p:extLst>
      <p:ext uri="{BB962C8B-B14F-4D97-AF65-F5344CB8AC3E}">
        <p14:creationId xmlns:p14="http://schemas.microsoft.com/office/powerpoint/2010/main" val="18248376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363A6E82-AC88-40FF-8D05-2549474AF673}"/>
              </a:ext>
            </a:extLst>
          </p:cNvPr>
          <p:cNvSpPr txBox="1">
            <a:spLocks/>
          </p:cNvSpPr>
          <p:nvPr/>
        </p:nvSpPr>
        <p:spPr>
          <a:xfrm>
            <a:off x="2285844" y="343460"/>
            <a:ext cx="7620312" cy="1257880"/>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Should congested cities reduce their speed limits? Evidence from São Paulo, Brazil</a:t>
            </a:r>
          </a:p>
          <a:p>
            <a:pPr algn="ctr"/>
            <a:endParaRPr lang="en-US" sz="4000" dirty="0">
              <a:solidFill>
                <a:schemeClr val="tx1"/>
              </a:solidFill>
              <a:latin typeface="+mj-lt"/>
            </a:endParaRPr>
          </a:p>
          <a:p>
            <a:pPr algn="ctr"/>
            <a:r>
              <a:rPr lang="en-US" sz="4000" dirty="0">
                <a:solidFill>
                  <a:schemeClr val="tx1"/>
                </a:solidFill>
                <a:latin typeface="+mj-lt"/>
              </a:rPr>
              <a:t>By: </a:t>
            </a:r>
            <a:r>
              <a:rPr lang="en-US" sz="4000" dirty="0">
                <a:solidFill>
                  <a:schemeClr val="tx1"/>
                </a:solidFill>
                <a:latin typeface="+mj-lt"/>
                <a:hlinkClick r:id="rId4"/>
              </a:rPr>
              <a:t>Dr. Amanda Ang et al. </a:t>
            </a:r>
            <a:endParaRPr lang="en-US" sz="4000" dirty="0">
              <a:solidFill>
                <a:schemeClr val="tx1"/>
              </a:solidFill>
              <a:latin typeface="+mj-lt"/>
            </a:endParaRPr>
          </a:p>
        </p:txBody>
      </p:sp>
      <p:pic>
        <p:nvPicPr>
          <p:cNvPr id="3" name="Picture 2">
            <a:extLst>
              <a:ext uri="{FF2B5EF4-FFF2-40B4-BE49-F238E27FC236}">
                <a16:creationId xmlns:a16="http://schemas.microsoft.com/office/drawing/2014/main" id="{75F5ECDD-CA5C-461F-92CF-9213F06780B6}"/>
              </a:ext>
            </a:extLst>
          </p:cNvPr>
          <p:cNvPicPr>
            <a:picLocks noChangeAspect="1"/>
          </p:cNvPicPr>
          <p:nvPr/>
        </p:nvPicPr>
        <p:blipFill>
          <a:blip r:embed="rId5"/>
          <a:stretch>
            <a:fillRect/>
          </a:stretch>
        </p:blipFill>
        <p:spPr>
          <a:xfrm>
            <a:off x="1347994" y="1744045"/>
            <a:ext cx="9496011" cy="4514374"/>
          </a:xfrm>
          <a:prstGeom prst="rect">
            <a:avLst/>
          </a:prstGeom>
        </p:spPr>
      </p:pic>
    </p:spTree>
    <p:custDataLst>
      <p:tags r:id="rId1"/>
    </p:custDataLst>
    <p:extLst>
      <p:ext uri="{BB962C8B-B14F-4D97-AF65-F5344CB8AC3E}">
        <p14:creationId xmlns:p14="http://schemas.microsoft.com/office/powerpoint/2010/main" val="40511517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363A6E82-AC88-40FF-8D05-2549474AF673}"/>
              </a:ext>
            </a:extLst>
          </p:cNvPr>
          <p:cNvSpPr txBox="1">
            <a:spLocks/>
          </p:cNvSpPr>
          <p:nvPr/>
        </p:nvSpPr>
        <p:spPr>
          <a:xfrm>
            <a:off x="2285844" y="343460"/>
            <a:ext cx="7620312" cy="1257880"/>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Air Pollution from Agricultural Fires Increases Hypertension Risk</a:t>
            </a:r>
          </a:p>
          <a:p>
            <a:pPr algn="ctr"/>
            <a:endParaRPr lang="en-US" sz="4000" dirty="0">
              <a:solidFill>
                <a:schemeClr val="tx1"/>
              </a:solidFill>
              <a:latin typeface="+mj-lt"/>
            </a:endParaRPr>
          </a:p>
          <a:p>
            <a:pPr algn="ctr"/>
            <a:r>
              <a:rPr lang="en-US" sz="4000" dirty="0">
                <a:solidFill>
                  <a:schemeClr val="tx1"/>
                </a:solidFill>
                <a:latin typeface="+mj-lt"/>
              </a:rPr>
              <a:t>By: </a:t>
            </a:r>
            <a:r>
              <a:rPr lang="en-US" sz="4000" dirty="0">
                <a:solidFill>
                  <a:schemeClr val="tx1"/>
                </a:solidFill>
                <a:latin typeface="+mj-lt"/>
                <a:hlinkClick r:id="rId4"/>
              </a:rPr>
              <a:t>Hemant Pullabhotla and Dr. Mateus Souza</a:t>
            </a:r>
            <a:endParaRPr lang="en-US" sz="4000" dirty="0">
              <a:solidFill>
                <a:schemeClr val="tx1"/>
              </a:solidFill>
              <a:latin typeface="+mj-lt"/>
            </a:endParaRPr>
          </a:p>
        </p:txBody>
      </p:sp>
      <p:sp>
        <p:nvSpPr>
          <p:cNvPr id="10" name="TextBox 9">
            <a:extLst>
              <a:ext uri="{FF2B5EF4-FFF2-40B4-BE49-F238E27FC236}">
                <a16:creationId xmlns:a16="http://schemas.microsoft.com/office/drawing/2014/main" id="{E863E88C-22ED-47CC-B17C-6B97A3611646}"/>
              </a:ext>
            </a:extLst>
          </p:cNvPr>
          <p:cNvSpPr txBox="1"/>
          <p:nvPr/>
        </p:nvSpPr>
        <p:spPr>
          <a:xfrm>
            <a:off x="556461" y="1874096"/>
            <a:ext cx="10734391" cy="4401205"/>
          </a:xfrm>
          <a:prstGeom prst="rect">
            <a:avLst/>
          </a:prstGeom>
          <a:noFill/>
          <a:effectLst/>
        </p:spPr>
        <p:txBody>
          <a:bodyPr wrap="square" rtlCol="0">
            <a:spAutoFit/>
          </a:bodyPr>
          <a:lstStyle/>
          <a:p>
            <a:pPr lvl="1"/>
            <a:r>
              <a:rPr lang="en-US" sz="2000" b="1" dirty="0"/>
              <a:t>Abstract: </a:t>
            </a:r>
            <a:r>
              <a:rPr lang="en-US" sz="2000" b="0" i="0" dirty="0">
                <a:solidFill>
                  <a:srgbClr val="2E2E2E"/>
                </a:solidFill>
                <a:effectLst/>
                <a:latin typeface="NexusSerif"/>
              </a:rPr>
              <a:t>In many parts of the developing world, farmers widely use deliberate fires to burn vegetation and clear land to plant crops. These agricultural fires, however, are known to be associated with health costs due to increased air pollution. We contribute to underpinning the associated health cost estimates by studying the effects of these fires on hypertension risk. Despite being one of the leading causes of mortality globally, there is little direct evidence on how hypertension risk changes with exposure to pollution from agricultural fires. To overcome common data and empirical challenges in this setting, we match blood pressure readings from nearly 784,000 individuals across India with satellite data on 1.2 million agricultural fires, wind direction realizations, and local ambient air pollution. We find that the incidence of hypertension increases by 1.8% for each standard deviation increase in the number of upwind fires observed one day before the blood pressure readings. We find that the impact is stronger among older males, smokers, individuals that were already on blood pressure medication, and individuals belonging to socially marginalized groups. Our estimates suggest that agricultural fires in India lead to hypertension-related additional mortality, associated with USD 9 billion annually in costs.</a:t>
            </a:r>
            <a:endParaRPr lang="en-US" sz="2000" b="1" dirty="0">
              <a:solidFill>
                <a:srgbClr val="DDDDDD"/>
              </a:solidFill>
              <a:latin typeface="+mj-lt"/>
              <a:cs typeface="Calibri Light" panose="020F0302020204030204" pitchFamily="34" charset="0"/>
            </a:endParaRPr>
          </a:p>
        </p:txBody>
      </p:sp>
    </p:spTree>
    <p:custDataLst>
      <p:tags r:id="rId1"/>
    </p:custDataLst>
    <p:extLst>
      <p:ext uri="{BB962C8B-B14F-4D97-AF65-F5344CB8AC3E}">
        <p14:creationId xmlns:p14="http://schemas.microsoft.com/office/powerpoint/2010/main" val="7185194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863E88C-22ED-47CC-B17C-6B97A3611646}"/>
              </a:ext>
            </a:extLst>
          </p:cNvPr>
          <p:cNvSpPr txBox="1"/>
          <p:nvPr/>
        </p:nvSpPr>
        <p:spPr>
          <a:xfrm>
            <a:off x="556461" y="1874096"/>
            <a:ext cx="10734391" cy="4401205"/>
          </a:xfrm>
          <a:prstGeom prst="rect">
            <a:avLst/>
          </a:prstGeom>
          <a:noFill/>
          <a:effectLst/>
        </p:spPr>
        <p:txBody>
          <a:bodyPr wrap="square" rtlCol="0">
            <a:spAutoFit/>
          </a:bodyPr>
          <a:lstStyle/>
          <a:p>
            <a:pPr lvl="1"/>
            <a:r>
              <a:rPr lang="en-US" sz="2000" b="1" dirty="0">
                <a:solidFill>
                  <a:srgbClr val="DDDDDD"/>
                </a:solidFill>
              </a:rPr>
              <a:t>Abstract: </a:t>
            </a:r>
            <a:r>
              <a:rPr lang="en-US" sz="2000" b="0" i="0" dirty="0">
                <a:effectLst/>
                <a:latin typeface="NexusSerif"/>
              </a:rPr>
              <a:t>In many parts of the developing world, farmers widely use deliberate fires to burn vegetation and clear land to plant crops.</a:t>
            </a:r>
            <a:r>
              <a:rPr lang="en-US" sz="2000" b="0" i="0" dirty="0">
                <a:solidFill>
                  <a:srgbClr val="DDDDDD"/>
                </a:solidFill>
                <a:effectLst/>
                <a:latin typeface="NexusSerif"/>
              </a:rPr>
              <a:t> These agricultural fires, however, are known to be associated with health costs due to increased air pollution. We contribute to underpinning the associated health cost estimates by studying the effects of these fires on hypertension risk. Despite being one of the leading causes of mortality globally, there is little direct evidence on how hypertension risk changes with exposure to pollution from agricultural fires. To overcome common data and empirical challenges in this setting, we match blood pressure readings from nearly 784,000 individuals across India with satellite data on 1.2 million agricultural fires, wind direction realizations, and local ambient air pollution. We find that the incidence of hypertension increases by 1.8% for each standard deviation increase in the number of upwind fires observed one day before the blood pressure readings. We find that the impact is stronger among older males, smokers, individuals that were already on blood pressure medication, and individuals belonging to socially marginalized groups. Our estimates suggest that agricultural fires in India lead to hypertension-related additional mortality, associated with USD 9 billion annually in costs.</a:t>
            </a:r>
            <a:endParaRPr lang="en-US" sz="2000" b="1" dirty="0">
              <a:solidFill>
                <a:srgbClr val="DDDDDD"/>
              </a:solidFill>
              <a:latin typeface="+mj-lt"/>
              <a:cs typeface="Calibri Light" panose="020F0302020204030204" pitchFamily="34" charset="0"/>
            </a:endParaRPr>
          </a:p>
        </p:txBody>
      </p:sp>
      <p:sp>
        <p:nvSpPr>
          <p:cNvPr id="5" name="Title 2">
            <a:extLst>
              <a:ext uri="{FF2B5EF4-FFF2-40B4-BE49-F238E27FC236}">
                <a16:creationId xmlns:a16="http://schemas.microsoft.com/office/drawing/2014/main" id="{64126F10-5AC6-4D23-99C5-620A95EC0277}"/>
              </a:ext>
            </a:extLst>
          </p:cNvPr>
          <p:cNvSpPr txBox="1">
            <a:spLocks/>
          </p:cNvSpPr>
          <p:nvPr/>
        </p:nvSpPr>
        <p:spPr>
          <a:xfrm>
            <a:off x="2285844" y="343460"/>
            <a:ext cx="7620312" cy="1257880"/>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Air Pollution from Agricultural Fires Increases Hypertension Risk</a:t>
            </a:r>
          </a:p>
          <a:p>
            <a:pPr algn="ctr"/>
            <a:endParaRPr lang="en-US" sz="4000" dirty="0">
              <a:solidFill>
                <a:schemeClr val="tx1"/>
              </a:solidFill>
              <a:latin typeface="+mj-lt"/>
            </a:endParaRPr>
          </a:p>
          <a:p>
            <a:pPr algn="ctr"/>
            <a:r>
              <a:rPr lang="en-US" sz="4000" dirty="0">
                <a:solidFill>
                  <a:schemeClr val="tx1"/>
                </a:solidFill>
                <a:latin typeface="+mj-lt"/>
              </a:rPr>
              <a:t>By: </a:t>
            </a:r>
            <a:r>
              <a:rPr lang="en-US" sz="4000" dirty="0">
                <a:solidFill>
                  <a:schemeClr val="tx1"/>
                </a:solidFill>
                <a:latin typeface="+mj-lt"/>
                <a:hlinkClick r:id="rId4"/>
              </a:rPr>
              <a:t>Hemant Pullabhotla and Dr. Mateus Souza</a:t>
            </a:r>
            <a:endParaRPr lang="en-US" sz="4000" dirty="0">
              <a:solidFill>
                <a:schemeClr val="tx1"/>
              </a:solidFill>
              <a:latin typeface="+mj-lt"/>
            </a:endParaRPr>
          </a:p>
        </p:txBody>
      </p:sp>
    </p:spTree>
    <p:custDataLst>
      <p:tags r:id="rId1"/>
    </p:custDataLst>
    <p:extLst>
      <p:ext uri="{BB962C8B-B14F-4D97-AF65-F5344CB8AC3E}">
        <p14:creationId xmlns:p14="http://schemas.microsoft.com/office/powerpoint/2010/main" val="25677869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863E88C-22ED-47CC-B17C-6B97A3611646}"/>
              </a:ext>
            </a:extLst>
          </p:cNvPr>
          <p:cNvSpPr txBox="1"/>
          <p:nvPr/>
        </p:nvSpPr>
        <p:spPr>
          <a:xfrm>
            <a:off x="556461" y="1874096"/>
            <a:ext cx="10734391" cy="4401205"/>
          </a:xfrm>
          <a:prstGeom prst="rect">
            <a:avLst/>
          </a:prstGeom>
          <a:noFill/>
          <a:effectLst/>
        </p:spPr>
        <p:txBody>
          <a:bodyPr wrap="square" rtlCol="0">
            <a:spAutoFit/>
          </a:bodyPr>
          <a:lstStyle/>
          <a:p>
            <a:pPr lvl="1"/>
            <a:r>
              <a:rPr lang="en-US" sz="2000" b="1" dirty="0">
                <a:solidFill>
                  <a:srgbClr val="DDDDDD"/>
                </a:solidFill>
              </a:rPr>
              <a:t>Abstract: </a:t>
            </a:r>
            <a:r>
              <a:rPr lang="en-US" sz="2000" b="0" i="0" dirty="0">
                <a:solidFill>
                  <a:srgbClr val="DDDDDD"/>
                </a:solidFill>
                <a:effectLst/>
                <a:latin typeface="NexusSerif"/>
              </a:rPr>
              <a:t>In many parts of the developing world, farmers widely use deliberate fires to burn vegetation and clear land to plant crops. These agricultural fires, however, are known to be associated with health costs due to increased air pollution. We contribute to underpinning the associated health cost estimates by studying the effects of these fires on hypertension risk. Despite being one of the leading causes of mortality globally, there is little direct evidence on how hypertension risk changes with exposure to pollution from agricultural fires. To overcome common data and empirical challenges in this setting, </a:t>
            </a:r>
            <a:r>
              <a:rPr lang="en-US" sz="2000" b="0" i="0" dirty="0">
                <a:effectLst/>
                <a:latin typeface="NexusSerif"/>
              </a:rPr>
              <a:t>we match blood pressure readings from nearly 784,000 individuals across India with satellite data on 1.2 million agricultural fires, wind direction realizations, and local ambient air pollution</a:t>
            </a:r>
            <a:r>
              <a:rPr lang="en-US" sz="2000" b="0" i="0" dirty="0">
                <a:solidFill>
                  <a:srgbClr val="DDDDDD"/>
                </a:solidFill>
                <a:effectLst/>
                <a:latin typeface="NexusSerif"/>
              </a:rPr>
              <a:t>. We find that the incidence of hypertension increases by 1.8% for each standard deviation increase in the number of upwind fires observed one day before the blood pressure readings. We find that the impact is stronger among older males, smokers, individuals that were already on blood pressure medication, and individuals belonging to socially marginalized groups. Our estimates suggest that agricultural fires in India lead to hypertension-related additional mortality, associated with USD 9 billion annually in costs.</a:t>
            </a:r>
            <a:endParaRPr lang="en-US" sz="2000" b="1" dirty="0">
              <a:solidFill>
                <a:srgbClr val="DDDDDD"/>
              </a:solidFill>
              <a:latin typeface="+mj-lt"/>
              <a:cs typeface="Calibri Light" panose="020F0302020204030204" pitchFamily="34" charset="0"/>
            </a:endParaRPr>
          </a:p>
        </p:txBody>
      </p:sp>
      <p:sp>
        <p:nvSpPr>
          <p:cNvPr id="5" name="Title 2">
            <a:extLst>
              <a:ext uri="{FF2B5EF4-FFF2-40B4-BE49-F238E27FC236}">
                <a16:creationId xmlns:a16="http://schemas.microsoft.com/office/drawing/2014/main" id="{61ECEC76-01B8-40BC-901B-6C4E28ADE8C2}"/>
              </a:ext>
            </a:extLst>
          </p:cNvPr>
          <p:cNvSpPr txBox="1">
            <a:spLocks/>
          </p:cNvSpPr>
          <p:nvPr/>
        </p:nvSpPr>
        <p:spPr>
          <a:xfrm>
            <a:off x="2285844" y="343460"/>
            <a:ext cx="7620312" cy="1257880"/>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Air Pollution from Agricultural Fires Increases Hypertension Risk</a:t>
            </a:r>
          </a:p>
          <a:p>
            <a:pPr algn="ctr"/>
            <a:endParaRPr lang="en-US" sz="4000" dirty="0">
              <a:solidFill>
                <a:schemeClr val="tx1"/>
              </a:solidFill>
              <a:latin typeface="+mj-lt"/>
            </a:endParaRPr>
          </a:p>
          <a:p>
            <a:pPr algn="ctr"/>
            <a:r>
              <a:rPr lang="en-US" sz="4000" dirty="0">
                <a:solidFill>
                  <a:schemeClr val="tx1"/>
                </a:solidFill>
                <a:latin typeface="+mj-lt"/>
              </a:rPr>
              <a:t>By: </a:t>
            </a:r>
            <a:r>
              <a:rPr lang="en-US" sz="4000" dirty="0">
                <a:solidFill>
                  <a:schemeClr val="tx1"/>
                </a:solidFill>
                <a:latin typeface="+mj-lt"/>
                <a:hlinkClick r:id="rId4"/>
              </a:rPr>
              <a:t>Hemant Pullabhotla and Dr. Mateus Souza</a:t>
            </a:r>
            <a:endParaRPr lang="en-US" sz="4000" dirty="0">
              <a:solidFill>
                <a:schemeClr val="tx1"/>
              </a:solidFill>
              <a:latin typeface="+mj-lt"/>
            </a:endParaRPr>
          </a:p>
        </p:txBody>
      </p:sp>
    </p:spTree>
    <p:custDataLst>
      <p:tags r:id="rId1"/>
    </p:custDataLst>
    <p:extLst>
      <p:ext uri="{BB962C8B-B14F-4D97-AF65-F5344CB8AC3E}">
        <p14:creationId xmlns:p14="http://schemas.microsoft.com/office/powerpoint/2010/main" val="620093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56459" y="969635"/>
            <a:ext cx="11079078" cy="6001643"/>
          </a:xfrm>
          <a:prstGeom prst="rect">
            <a:avLst/>
          </a:prstGeom>
          <a:noFill/>
          <a:effectLst/>
        </p:spPr>
        <p:txBody>
          <a:bodyPr wrap="square" rtlCol="0">
            <a:spAutoFit/>
          </a:bodyPr>
          <a:lstStyle/>
          <a:p>
            <a:pPr lvl="1"/>
            <a:r>
              <a:rPr lang="en-US" sz="2400" dirty="0">
                <a:latin typeface="+mj-lt"/>
                <a:cs typeface="Calibri Light" panose="020F0302020204030204" pitchFamily="34" charset="0"/>
              </a:rPr>
              <a:t>There are many different types or root causes of market failures. Think of some examples under each of these categories.</a:t>
            </a:r>
          </a:p>
          <a:p>
            <a:pPr lvl="1"/>
            <a:endParaRPr lang="en-US" sz="2400" dirty="0">
              <a:latin typeface="+mj-lt"/>
              <a:cs typeface="Calibri Light" panose="020F0302020204030204" pitchFamily="34" charset="0"/>
            </a:endParaRPr>
          </a:p>
          <a:p>
            <a:pPr marL="914400" lvl="1" indent="-457200">
              <a:buFont typeface="+mj-lt"/>
              <a:buAutoNum type="arabicPeriod"/>
            </a:pPr>
            <a:r>
              <a:rPr lang="en-US" sz="2400" dirty="0">
                <a:latin typeface="+mj-lt"/>
                <a:cs typeface="Calibri Light" panose="020F0302020204030204" pitchFamily="34" charset="0"/>
              </a:rPr>
              <a:t>Information Asymmetries </a:t>
            </a:r>
          </a:p>
          <a:p>
            <a:pPr marL="1371600" lvl="2" indent="-457200">
              <a:buFont typeface="Arial" panose="020B0604020202020204" pitchFamily="34" charset="0"/>
              <a:buChar char="•"/>
            </a:pPr>
            <a:r>
              <a:rPr lang="en-US" sz="2400" dirty="0">
                <a:latin typeface="+mj-lt"/>
                <a:cs typeface="Calibri Light" panose="020F0302020204030204" pitchFamily="34" charset="0"/>
              </a:rPr>
              <a:t>One party in a transaction knows more than the other</a:t>
            </a:r>
          </a:p>
          <a:p>
            <a:pPr marL="914400" lvl="1" indent="-457200">
              <a:buFont typeface="+mj-lt"/>
              <a:buAutoNum type="arabicPeriod"/>
            </a:pPr>
            <a:endParaRPr lang="en-US" sz="2400" b="1" dirty="0">
              <a:latin typeface="+mj-lt"/>
              <a:cs typeface="Calibri Light" panose="020F0302020204030204" pitchFamily="34" charset="0"/>
            </a:endParaRPr>
          </a:p>
          <a:p>
            <a:pPr marL="914400" lvl="1" indent="-457200">
              <a:buFont typeface="+mj-lt"/>
              <a:buAutoNum type="arabicPeriod"/>
            </a:pPr>
            <a:r>
              <a:rPr lang="en-US" sz="2400" dirty="0">
                <a:latin typeface="+mj-lt"/>
                <a:cs typeface="Calibri Light" panose="020F0302020204030204" pitchFamily="34" charset="0"/>
              </a:rPr>
              <a:t>Market Structure/Power</a:t>
            </a:r>
          </a:p>
          <a:p>
            <a:pPr marL="1371600" lvl="2" indent="-457200">
              <a:buFont typeface="Arial" panose="020B0604020202020204" pitchFamily="34" charset="0"/>
              <a:buChar char="•"/>
            </a:pPr>
            <a:r>
              <a:rPr lang="en-US" sz="2400" dirty="0">
                <a:latin typeface="+mj-lt"/>
                <a:cs typeface="Calibri Light" panose="020F0302020204030204" pitchFamily="34" charset="0"/>
              </a:rPr>
              <a:t>One party can influence the market equilibrium</a:t>
            </a:r>
          </a:p>
          <a:p>
            <a:pPr marL="1885950" lvl="3" indent="-514350">
              <a:buFont typeface="+mj-lt"/>
              <a:buAutoNum type="romanLcPeriod"/>
            </a:pPr>
            <a:endParaRPr lang="en-US" sz="2400" b="1" dirty="0">
              <a:latin typeface="+mj-lt"/>
              <a:cs typeface="Calibri Light" panose="020F0302020204030204" pitchFamily="34" charset="0"/>
            </a:endParaRPr>
          </a:p>
          <a:p>
            <a:pPr marL="914400" lvl="1" indent="-457200">
              <a:buFont typeface="+mj-lt"/>
              <a:buAutoNum type="arabicPeriod"/>
            </a:pPr>
            <a:r>
              <a:rPr lang="en-US" sz="2400" dirty="0">
                <a:latin typeface="+mj-lt"/>
                <a:cs typeface="Calibri Light" panose="020F0302020204030204" pitchFamily="34" charset="0"/>
              </a:rPr>
              <a:t>Public Goods</a:t>
            </a:r>
          </a:p>
          <a:p>
            <a:pPr marL="1371600" lvl="2" indent="-457200">
              <a:buFont typeface="Arial" panose="020B0604020202020204" pitchFamily="34" charset="0"/>
              <a:buChar char="•"/>
            </a:pPr>
            <a:r>
              <a:rPr lang="en-US" sz="2400" dirty="0">
                <a:latin typeface="+mj-lt"/>
                <a:cs typeface="Calibri Light" panose="020F0302020204030204" pitchFamily="34" charset="0"/>
              </a:rPr>
              <a:t>Nonrival and nonexcludable </a:t>
            </a:r>
          </a:p>
          <a:p>
            <a:pPr lvl="2"/>
            <a:endParaRPr lang="en-US" sz="2400" dirty="0">
              <a:latin typeface="+mj-lt"/>
              <a:cs typeface="Calibri Light" panose="020F0302020204030204" pitchFamily="34" charset="0"/>
            </a:endParaRPr>
          </a:p>
          <a:p>
            <a:pPr marL="914400" lvl="1" indent="-457200">
              <a:buFont typeface="+mj-lt"/>
              <a:buAutoNum type="arabicPeriod"/>
            </a:pPr>
            <a:r>
              <a:rPr lang="en-US" sz="2400" dirty="0">
                <a:latin typeface="+mj-lt"/>
                <a:cs typeface="Calibri Light" panose="020F0302020204030204" pitchFamily="34" charset="0"/>
              </a:rPr>
              <a:t>Externalities</a:t>
            </a:r>
          </a:p>
          <a:p>
            <a:pPr marL="1371600" lvl="2" indent="-457200">
              <a:buFont typeface="Arial" panose="020B0604020202020204" pitchFamily="34" charset="0"/>
              <a:buChar char="•"/>
            </a:pPr>
            <a:r>
              <a:rPr lang="en-US" sz="2400" dirty="0">
                <a:latin typeface="+mj-lt"/>
                <a:cs typeface="Calibri Light" panose="020F0302020204030204" pitchFamily="34" charset="0"/>
              </a:rPr>
              <a:t>Private actions have unintended effects </a:t>
            </a:r>
          </a:p>
          <a:p>
            <a:pPr marL="1371600" lvl="2" indent="-457200">
              <a:buFont typeface="+mj-lt"/>
              <a:buAutoNum type="alphaLcPeriod"/>
            </a:pPr>
            <a:endParaRPr lang="en-US" sz="2400" dirty="0">
              <a:latin typeface="+mj-lt"/>
              <a:cs typeface="Calibri Light" panose="020F0302020204030204" pitchFamily="34" charset="0"/>
            </a:endParaRPr>
          </a:p>
          <a:p>
            <a:pPr marL="1885950" lvl="3" indent="-514350">
              <a:buFont typeface="+mj-lt"/>
              <a:buAutoNum type="romanLcPeriod"/>
            </a:pPr>
            <a:endParaRPr lang="en-US" sz="2400" b="1" dirty="0">
              <a:latin typeface="+mj-lt"/>
              <a:cs typeface="Calibri Light" panose="020F0302020204030204" pitchFamily="34" charset="0"/>
            </a:endParaRPr>
          </a:p>
        </p:txBody>
      </p:sp>
      <p:sp>
        <p:nvSpPr>
          <p:cNvPr id="8" name="Title 2">
            <a:extLst>
              <a:ext uri="{FF2B5EF4-FFF2-40B4-BE49-F238E27FC236}">
                <a16:creationId xmlns:a16="http://schemas.microsoft.com/office/drawing/2014/main" id="{363A6E82-AC88-40FF-8D05-2549474AF673}"/>
              </a:ext>
            </a:extLst>
          </p:cNvPr>
          <p:cNvSpPr txBox="1">
            <a:spLocks/>
          </p:cNvSpPr>
          <p:nvPr/>
        </p:nvSpPr>
        <p:spPr>
          <a:xfrm>
            <a:off x="3094073" y="-85062"/>
            <a:ext cx="6003853" cy="79951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Market Failures</a:t>
            </a:r>
          </a:p>
        </p:txBody>
      </p:sp>
    </p:spTree>
    <p:custDataLst>
      <p:tags r:id="rId1"/>
    </p:custDataLst>
    <p:extLst>
      <p:ext uri="{BB962C8B-B14F-4D97-AF65-F5344CB8AC3E}">
        <p14:creationId xmlns:p14="http://schemas.microsoft.com/office/powerpoint/2010/main" val="21115655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863E88C-22ED-47CC-B17C-6B97A3611646}"/>
              </a:ext>
            </a:extLst>
          </p:cNvPr>
          <p:cNvSpPr txBox="1"/>
          <p:nvPr/>
        </p:nvSpPr>
        <p:spPr>
          <a:xfrm>
            <a:off x="556461" y="1874096"/>
            <a:ext cx="10734391" cy="4401205"/>
          </a:xfrm>
          <a:prstGeom prst="rect">
            <a:avLst/>
          </a:prstGeom>
          <a:noFill/>
          <a:effectLst/>
        </p:spPr>
        <p:txBody>
          <a:bodyPr wrap="square" rtlCol="0">
            <a:spAutoFit/>
          </a:bodyPr>
          <a:lstStyle/>
          <a:p>
            <a:pPr lvl="1"/>
            <a:r>
              <a:rPr lang="en-US" sz="2000" b="1" dirty="0">
                <a:solidFill>
                  <a:srgbClr val="DDDDDD"/>
                </a:solidFill>
              </a:rPr>
              <a:t>Abstract: </a:t>
            </a:r>
            <a:r>
              <a:rPr lang="en-US" sz="2000" b="0" i="0" dirty="0">
                <a:solidFill>
                  <a:srgbClr val="DDDDDD"/>
                </a:solidFill>
                <a:effectLst/>
                <a:latin typeface="NexusSerif"/>
              </a:rPr>
              <a:t>In many parts of the developing world, farmers widely use deliberate fires to burn vegetation and clear land to plant crops. These agricultural fires, however, are known to be associated with health costs due to increased air pollution. We contribute to underpinning the associated health cost estimates by studying the effects of these fires on hypertension risk. Despite being one of the leading causes of mortality globally, there is little direct evidence on how hypertension risk changes with exposure to pollution from agricultural fires. To overcome common data and empirical challenges in this setting, we match blood pressure readings from nearly 784,000 individuals across India with satellite data on 1.2 million agricultural fires, wind direction realizations, and local ambient air pollution. We find that the incidence of hypertension increases by 1.8% for each standard deviation increase in the number of upwind fires observed one day before the blood pressure readings. We find that the impact is stronger among older males, smokers, individuals that were already on blood pressure medication, and individuals belonging to socially marginalized groups. </a:t>
            </a:r>
            <a:r>
              <a:rPr lang="en-US" sz="2000" b="0" i="0" dirty="0">
                <a:effectLst/>
                <a:latin typeface="NexusSerif"/>
              </a:rPr>
              <a:t>Our estimates suggest that agricultural fires in India lead to hypertension-related additional mortality, associated with USD 9 billion annually in costs</a:t>
            </a:r>
            <a:r>
              <a:rPr lang="en-US" sz="2000" b="0" i="0" dirty="0">
                <a:solidFill>
                  <a:srgbClr val="DDDDDD"/>
                </a:solidFill>
                <a:effectLst/>
                <a:latin typeface="NexusSerif"/>
              </a:rPr>
              <a:t>.</a:t>
            </a:r>
            <a:endParaRPr lang="en-US" sz="2000" b="1" dirty="0">
              <a:solidFill>
                <a:srgbClr val="DDDDDD"/>
              </a:solidFill>
              <a:latin typeface="+mj-lt"/>
              <a:cs typeface="Calibri Light" panose="020F0302020204030204" pitchFamily="34" charset="0"/>
            </a:endParaRPr>
          </a:p>
        </p:txBody>
      </p:sp>
      <p:sp>
        <p:nvSpPr>
          <p:cNvPr id="6" name="Title 2">
            <a:extLst>
              <a:ext uri="{FF2B5EF4-FFF2-40B4-BE49-F238E27FC236}">
                <a16:creationId xmlns:a16="http://schemas.microsoft.com/office/drawing/2014/main" id="{62886FA5-F147-476F-962C-F8F29C058435}"/>
              </a:ext>
            </a:extLst>
          </p:cNvPr>
          <p:cNvSpPr txBox="1">
            <a:spLocks/>
          </p:cNvSpPr>
          <p:nvPr/>
        </p:nvSpPr>
        <p:spPr>
          <a:xfrm>
            <a:off x="2285844" y="343460"/>
            <a:ext cx="7620312" cy="1257880"/>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Air Pollution from Agricultural Fires Increases Hypertension Risk</a:t>
            </a:r>
          </a:p>
          <a:p>
            <a:pPr algn="ctr"/>
            <a:endParaRPr lang="en-US" sz="4000" dirty="0">
              <a:solidFill>
                <a:schemeClr val="tx1"/>
              </a:solidFill>
              <a:latin typeface="+mj-lt"/>
            </a:endParaRPr>
          </a:p>
          <a:p>
            <a:pPr algn="ctr"/>
            <a:r>
              <a:rPr lang="en-US" sz="4000" dirty="0">
                <a:solidFill>
                  <a:schemeClr val="tx1"/>
                </a:solidFill>
                <a:latin typeface="+mj-lt"/>
              </a:rPr>
              <a:t>By: </a:t>
            </a:r>
            <a:r>
              <a:rPr lang="en-US" sz="4000" dirty="0">
                <a:solidFill>
                  <a:schemeClr val="tx1"/>
                </a:solidFill>
                <a:latin typeface="+mj-lt"/>
                <a:hlinkClick r:id="rId4"/>
              </a:rPr>
              <a:t>Hemant Pullabhotla and Dr. Mateus Souza</a:t>
            </a:r>
            <a:endParaRPr lang="en-US" sz="4000" dirty="0">
              <a:solidFill>
                <a:schemeClr val="tx1"/>
              </a:solidFill>
              <a:latin typeface="+mj-lt"/>
            </a:endParaRPr>
          </a:p>
        </p:txBody>
      </p:sp>
    </p:spTree>
    <p:custDataLst>
      <p:tags r:id="rId1"/>
    </p:custDataLst>
    <p:extLst>
      <p:ext uri="{BB962C8B-B14F-4D97-AF65-F5344CB8AC3E}">
        <p14:creationId xmlns:p14="http://schemas.microsoft.com/office/powerpoint/2010/main" val="1075124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363A6E82-AC88-40FF-8D05-2549474AF673}"/>
              </a:ext>
            </a:extLst>
          </p:cNvPr>
          <p:cNvSpPr txBox="1">
            <a:spLocks/>
          </p:cNvSpPr>
          <p:nvPr/>
        </p:nvSpPr>
        <p:spPr>
          <a:xfrm>
            <a:off x="1894716" y="-293721"/>
            <a:ext cx="8402567" cy="125788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lnSpc>
                <a:spcPct val="150000"/>
              </a:lnSpc>
            </a:pPr>
            <a:r>
              <a:rPr lang="en-US" dirty="0">
                <a:solidFill>
                  <a:schemeClr val="tx1"/>
                </a:solidFill>
                <a:latin typeface="+mj-lt"/>
              </a:rPr>
              <a:t>Air pollution from agricultural fires increases hypertension risk</a:t>
            </a:r>
          </a:p>
          <a:p>
            <a:pPr algn="ctr"/>
            <a:r>
              <a:rPr lang="en-US" dirty="0">
                <a:solidFill>
                  <a:schemeClr val="tx1"/>
                </a:solidFill>
                <a:latin typeface="+mj-lt"/>
              </a:rPr>
              <a:t>By: </a:t>
            </a:r>
            <a:r>
              <a:rPr lang="en-US" dirty="0">
                <a:solidFill>
                  <a:schemeClr val="tx1"/>
                </a:solidFill>
                <a:latin typeface="+mj-lt"/>
                <a:hlinkClick r:id="rId4"/>
              </a:rPr>
              <a:t>Hemant Pullabhotla and Dr. Mateus Souza</a:t>
            </a:r>
            <a:endParaRPr lang="en-US" dirty="0">
              <a:solidFill>
                <a:schemeClr val="tx1"/>
              </a:solidFill>
              <a:latin typeface="+mj-lt"/>
            </a:endParaRPr>
          </a:p>
        </p:txBody>
      </p:sp>
      <p:pic>
        <p:nvPicPr>
          <p:cNvPr id="1026" name="Picture 2" descr="Image">
            <a:extLst>
              <a:ext uri="{FF2B5EF4-FFF2-40B4-BE49-F238E27FC236}">
                <a16:creationId xmlns:a16="http://schemas.microsoft.com/office/drawing/2014/main" id="{2B40A47D-B0A9-4D69-8D74-56EA4F4A13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062" y="1391973"/>
            <a:ext cx="5263501" cy="4912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3FEF22A-2C6B-4590-85E2-5F4720CA9A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78563" y="1411356"/>
            <a:ext cx="6820083" cy="483312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7824885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1BE140-AF44-4A0D-B0B8-E10E91DA10F2}"/>
              </a:ext>
            </a:extLst>
          </p:cNvPr>
          <p:cNvSpPr>
            <a:spLocks noGrp="1"/>
          </p:cNvSpPr>
          <p:nvPr>
            <p:ph idx="1"/>
          </p:nvPr>
        </p:nvSpPr>
        <p:spPr>
          <a:xfrm>
            <a:off x="1803216" y="1622139"/>
            <a:ext cx="9090071" cy="3613721"/>
          </a:xfrm>
        </p:spPr>
        <p:txBody>
          <a:bodyPr>
            <a:normAutofit fontScale="92500"/>
          </a:bodyPr>
          <a:lstStyle/>
          <a:p>
            <a:pPr lvl="1">
              <a:buClrTx/>
            </a:pPr>
            <a:r>
              <a:rPr lang="en-US" sz="2800" dirty="0"/>
              <a:t>Tuesday, Sept 6</a:t>
            </a:r>
            <a:r>
              <a:rPr lang="en-US" sz="2800" baseline="30000" dirty="0"/>
              <a:t>th</a:t>
            </a:r>
            <a:r>
              <a:rPr lang="en-US" sz="2800" dirty="0"/>
              <a:t> is on a “Monday” Schedule</a:t>
            </a:r>
          </a:p>
          <a:p>
            <a:pPr lvl="4">
              <a:buClrTx/>
            </a:pPr>
            <a:r>
              <a:rPr lang="en-US" sz="2800" dirty="0"/>
              <a:t>Wrapping up Module 1 with a class on positive versus normative notions in applied economics</a:t>
            </a:r>
          </a:p>
          <a:p>
            <a:pPr lvl="4">
              <a:buClrTx/>
            </a:pPr>
            <a:endParaRPr lang="en-US" sz="2800" dirty="0"/>
          </a:p>
          <a:p>
            <a:pPr lvl="1">
              <a:buClrTx/>
            </a:pPr>
            <a:r>
              <a:rPr lang="en-US" sz="2800" dirty="0"/>
              <a:t>Wednesday, Sept 7</a:t>
            </a:r>
            <a:r>
              <a:rPr lang="en-US" sz="2800" baseline="30000" dirty="0"/>
              <a:t>th</a:t>
            </a:r>
            <a:r>
              <a:rPr lang="en-US" sz="2800" dirty="0"/>
              <a:t> is a regularly scheduled class</a:t>
            </a:r>
          </a:p>
          <a:p>
            <a:pPr lvl="4">
              <a:buClrTx/>
            </a:pPr>
            <a:r>
              <a:rPr lang="en-US" sz="2800" dirty="0"/>
              <a:t>Beginning Module 2 with econometrics and treatment effects</a:t>
            </a:r>
          </a:p>
          <a:p>
            <a:pPr lvl="4">
              <a:buClrTx/>
            </a:pPr>
            <a:endParaRPr lang="en-US" sz="2800" dirty="0"/>
          </a:p>
          <a:p>
            <a:pPr lvl="1">
              <a:buClrTx/>
            </a:pPr>
            <a:r>
              <a:rPr lang="en-US" sz="2800" dirty="0"/>
              <a:t>Saturday, Sept 10</a:t>
            </a:r>
            <a:r>
              <a:rPr lang="en-US" sz="2800" baseline="30000" dirty="0"/>
              <a:t>th</a:t>
            </a:r>
            <a:r>
              <a:rPr lang="en-US" sz="2800" dirty="0"/>
              <a:t> your first reflection post is due</a:t>
            </a:r>
          </a:p>
          <a:p>
            <a:pPr marL="0" indent="0">
              <a:buNone/>
            </a:pPr>
            <a:endParaRPr lang="en-US" sz="2800" dirty="0"/>
          </a:p>
        </p:txBody>
      </p:sp>
      <p:sp>
        <p:nvSpPr>
          <p:cNvPr id="3" name="Title 2">
            <a:extLst>
              <a:ext uri="{FF2B5EF4-FFF2-40B4-BE49-F238E27FC236}">
                <a16:creationId xmlns:a16="http://schemas.microsoft.com/office/drawing/2014/main" id="{5E35D933-1EB6-4E26-B8AF-77E161482E4F}"/>
              </a:ext>
            </a:extLst>
          </p:cNvPr>
          <p:cNvSpPr>
            <a:spLocks noGrp="1"/>
          </p:cNvSpPr>
          <p:nvPr>
            <p:ph type="title"/>
          </p:nvPr>
        </p:nvSpPr>
        <p:spPr>
          <a:xfrm>
            <a:off x="4892040" y="264158"/>
            <a:ext cx="2407920" cy="748454"/>
          </a:xfrm>
        </p:spPr>
        <p:txBody>
          <a:bodyPr>
            <a:normAutofit/>
          </a:bodyPr>
          <a:lstStyle/>
          <a:p>
            <a:r>
              <a:rPr lang="en-US" sz="4000" dirty="0"/>
              <a:t>Next Week</a:t>
            </a:r>
          </a:p>
        </p:txBody>
      </p:sp>
    </p:spTree>
    <p:extLst>
      <p:ext uri="{BB962C8B-B14F-4D97-AF65-F5344CB8AC3E}">
        <p14:creationId xmlns:p14="http://schemas.microsoft.com/office/powerpoint/2010/main" val="551665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363A6E82-AC88-40FF-8D05-2549474AF673}"/>
              </a:ext>
            </a:extLst>
          </p:cNvPr>
          <p:cNvSpPr txBox="1">
            <a:spLocks/>
          </p:cNvSpPr>
          <p:nvPr/>
        </p:nvSpPr>
        <p:spPr>
          <a:xfrm>
            <a:off x="1669631" y="323581"/>
            <a:ext cx="9024886" cy="125788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The Cuyahoga River Caught Fire at Least a Dozen Times, but No One Cared Until 1969</a:t>
            </a:r>
          </a:p>
        </p:txBody>
      </p:sp>
      <p:pic>
        <p:nvPicPr>
          <p:cNvPr id="3" name="Picture 2">
            <a:extLst>
              <a:ext uri="{FF2B5EF4-FFF2-40B4-BE49-F238E27FC236}">
                <a16:creationId xmlns:a16="http://schemas.microsoft.com/office/drawing/2014/main" id="{325BE659-77C9-4A72-9FC1-04F44707B5BE}"/>
              </a:ext>
            </a:extLst>
          </p:cNvPr>
          <p:cNvPicPr>
            <a:picLocks noChangeAspect="1"/>
          </p:cNvPicPr>
          <p:nvPr/>
        </p:nvPicPr>
        <p:blipFill>
          <a:blip r:embed="rId4"/>
          <a:stretch>
            <a:fillRect/>
          </a:stretch>
        </p:blipFill>
        <p:spPr>
          <a:xfrm>
            <a:off x="162391" y="2073136"/>
            <a:ext cx="5036033" cy="3768552"/>
          </a:xfrm>
          <a:prstGeom prst="rect">
            <a:avLst/>
          </a:prstGeom>
        </p:spPr>
      </p:pic>
      <p:pic>
        <p:nvPicPr>
          <p:cNvPr id="9" name="Picture 8">
            <a:extLst>
              <a:ext uri="{FF2B5EF4-FFF2-40B4-BE49-F238E27FC236}">
                <a16:creationId xmlns:a16="http://schemas.microsoft.com/office/drawing/2014/main" id="{7D4B0BB9-9122-41E3-B8AC-5EB6BF9B7568}"/>
              </a:ext>
            </a:extLst>
          </p:cNvPr>
          <p:cNvPicPr>
            <a:picLocks noChangeAspect="1"/>
          </p:cNvPicPr>
          <p:nvPr/>
        </p:nvPicPr>
        <p:blipFill>
          <a:blip r:embed="rId5"/>
          <a:stretch>
            <a:fillRect/>
          </a:stretch>
        </p:blipFill>
        <p:spPr>
          <a:xfrm>
            <a:off x="5337727" y="2033379"/>
            <a:ext cx="6691882" cy="3848067"/>
          </a:xfrm>
          <a:prstGeom prst="rect">
            <a:avLst/>
          </a:prstGeom>
        </p:spPr>
      </p:pic>
      <p:sp>
        <p:nvSpPr>
          <p:cNvPr id="10" name="TextBox 9">
            <a:extLst>
              <a:ext uri="{FF2B5EF4-FFF2-40B4-BE49-F238E27FC236}">
                <a16:creationId xmlns:a16="http://schemas.microsoft.com/office/drawing/2014/main" id="{9618D731-B42D-4F24-957F-613802B3C3BC}"/>
              </a:ext>
            </a:extLst>
          </p:cNvPr>
          <p:cNvSpPr txBox="1"/>
          <p:nvPr/>
        </p:nvSpPr>
        <p:spPr>
          <a:xfrm>
            <a:off x="9932453" y="6033052"/>
            <a:ext cx="2097156" cy="379824"/>
          </a:xfrm>
          <a:prstGeom prst="rect">
            <a:avLst/>
          </a:prstGeom>
          <a:noFill/>
        </p:spPr>
        <p:txBody>
          <a:bodyPr wrap="square" rtlCol="0">
            <a:spAutoFit/>
          </a:bodyPr>
          <a:lstStyle/>
          <a:p>
            <a:r>
              <a:rPr lang="en-US" i="1" dirty="0"/>
              <a:t>Source: </a:t>
            </a:r>
            <a:r>
              <a:rPr lang="en-US" i="1" dirty="0">
                <a:hlinkClick r:id="rId6"/>
              </a:rPr>
              <a:t>history.com</a:t>
            </a:r>
            <a:endParaRPr lang="en-US" i="1" dirty="0"/>
          </a:p>
        </p:txBody>
      </p:sp>
    </p:spTree>
    <p:custDataLst>
      <p:tags r:id="rId1"/>
    </p:custDataLst>
    <p:extLst>
      <p:ext uri="{BB962C8B-B14F-4D97-AF65-F5344CB8AC3E}">
        <p14:creationId xmlns:p14="http://schemas.microsoft.com/office/powerpoint/2010/main" val="3119519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363A6E82-AC88-40FF-8D05-2549474AF673}"/>
              </a:ext>
            </a:extLst>
          </p:cNvPr>
          <p:cNvSpPr txBox="1">
            <a:spLocks/>
          </p:cNvSpPr>
          <p:nvPr/>
        </p:nvSpPr>
        <p:spPr>
          <a:xfrm>
            <a:off x="1583557" y="323581"/>
            <a:ext cx="9419060" cy="1515158"/>
          </a:xfrm>
          <a:prstGeom prst="rect">
            <a:avLst/>
          </a:prstGeom>
        </p:spPr>
        <p:txBody>
          <a:bodyPr vert="horz" lIns="91440" tIns="45720" rIns="91440" bIns="45720" rtlCol="0" anchor="b">
            <a:normAutofit fontScale="85000" lnSpcReduction="1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Minamata disease, 1956: the release of methylmercury in the industrial wastewater from a chemical factory owned by the </a:t>
            </a:r>
            <a:r>
              <a:rPr lang="en-US" sz="4000" dirty="0" err="1">
                <a:solidFill>
                  <a:schemeClr val="tx1"/>
                </a:solidFill>
                <a:latin typeface="+mj-lt"/>
              </a:rPr>
              <a:t>Chisso</a:t>
            </a:r>
            <a:r>
              <a:rPr lang="en-US" sz="4000" dirty="0">
                <a:solidFill>
                  <a:schemeClr val="tx1"/>
                </a:solidFill>
                <a:latin typeface="+mj-lt"/>
              </a:rPr>
              <a:t> Corporation</a:t>
            </a:r>
          </a:p>
        </p:txBody>
      </p:sp>
      <p:sp>
        <p:nvSpPr>
          <p:cNvPr id="10" name="TextBox 9">
            <a:extLst>
              <a:ext uri="{FF2B5EF4-FFF2-40B4-BE49-F238E27FC236}">
                <a16:creationId xmlns:a16="http://schemas.microsoft.com/office/drawing/2014/main" id="{9618D731-B42D-4F24-957F-613802B3C3BC}"/>
              </a:ext>
            </a:extLst>
          </p:cNvPr>
          <p:cNvSpPr txBox="1"/>
          <p:nvPr/>
        </p:nvSpPr>
        <p:spPr>
          <a:xfrm>
            <a:off x="168965" y="6063360"/>
            <a:ext cx="2497983" cy="369332"/>
          </a:xfrm>
          <a:prstGeom prst="rect">
            <a:avLst/>
          </a:prstGeom>
          <a:noFill/>
        </p:spPr>
        <p:txBody>
          <a:bodyPr wrap="square" rtlCol="0">
            <a:spAutoFit/>
          </a:bodyPr>
          <a:lstStyle/>
          <a:p>
            <a:r>
              <a:rPr lang="en-US" i="1" dirty="0"/>
              <a:t>Source: </a:t>
            </a:r>
            <a:r>
              <a:rPr lang="en-US" i="1" dirty="0">
                <a:hlinkClick r:id="rId4"/>
              </a:rPr>
              <a:t>Blind Magazine</a:t>
            </a:r>
            <a:endParaRPr lang="en-US" i="1" dirty="0"/>
          </a:p>
        </p:txBody>
      </p:sp>
      <p:pic>
        <p:nvPicPr>
          <p:cNvPr id="2050" name="Picture 2" descr="Shisei Kuwabara: Minamata Disease, and the Poisoning of a Town — Blind  Magazine">
            <a:extLst>
              <a:ext uri="{FF2B5EF4-FFF2-40B4-BE49-F238E27FC236}">
                <a16:creationId xmlns:a16="http://schemas.microsoft.com/office/drawing/2014/main" id="{720206F6-C7FC-4327-B810-53757ADA56C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3482"/>
          <a:stretch/>
        </p:blipFill>
        <p:spPr bwMode="auto">
          <a:xfrm>
            <a:off x="7033304" y="1991198"/>
            <a:ext cx="4674704" cy="391970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irst Person: Telling the tragic story of mercury poisoning in Japan | | UN  News">
            <a:extLst>
              <a:ext uri="{FF2B5EF4-FFF2-40B4-BE49-F238E27FC236}">
                <a16:creationId xmlns:a16="http://schemas.microsoft.com/office/drawing/2014/main" id="{5B1F7B30-0827-4FAA-908E-A5B7C6AECDB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19162"/>
          <a:stretch/>
        </p:blipFill>
        <p:spPr bwMode="auto">
          <a:xfrm>
            <a:off x="483992" y="1991198"/>
            <a:ext cx="5809095" cy="391970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599500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363A6E82-AC88-40FF-8D05-2549474AF673}"/>
              </a:ext>
            </a:extLst>
          </p:cNvPr>
          <p:cNvSpPr txBox="1">
            <a:spLocks/>
          </p:cNvSpPr>
          <p:nvPr/>
        </p:nvSpPr>
        <p:spPr>
          <a:xfrm>
            <a:off x="1669631" y="114859"/>
            <a:ext cx="9024886" cy="1257880"/>
          </a:xfrm>
          <a:prstGeom prst="rect">
            <a:avLst/>
          </a:prstGeom>
        </p:spPr>
        <p:txBody>
          <a:bodyPr vert="horz" lIns="91440" tIns="45720" rIns="91440" bIns="45720" rtlCol="0" anchor="b">
            <a:normAutofit fontScale="550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6500" dirty="0">
                <a:solidFill>
                  <a:schemeClr val="tx1"/>
                </a:solidFill>
                <a:latin typeface="+mj-lt"/>
              </a:rPr>
              <a:t>The Dust Bowl</a:t>
            </a:r>
          </a:p>
          <a:p>
            <a:pPr algn="ctr"/>
            <a:endParaRPr lang="en-US" sz="4000" dirty="0">
              <a:solidFill>
                <a:schemeClr val="tx1"/>
              </a:solidFill>
              <a:latin typeface="+mj-lt"/>
            </a:endParaRPr>
          </a:p>
          <a:p>
            <a:pPr algn="ctr"/>
            <a:r>
              <a:rPr lang="en-US" sz="4000" i="1" dirty="0">
                <a:solidFill>
                  <a:schemeClr val="tx1"/>
                </a:solidFill>
                <a:latin typeface="+mj-lt"/>
              </a:rPr>
              <a:t>As one “black blizzard” hit after another, harmful dust particles accumulated in people’s lungs, causing hundreds of deaths and sickening thousands.</a:t>
            </a:r>
          </a:p>
        </p:txBody>
      </p:sp>
      <p:pic>
        <p:nvPicPr>
          <p:cNvPr id="1026" name="Picture 2" descr="A dust storm approaches Stratford, Texas in April, 1935. (Credt: NOAA/MCT/MCT/Getty Images)">
            <a:extLst>
              <a:ext uri="{FF2B5EF4-FFF2-40B4-BE49-F238E27FC236}">
                <a16:creationId xmlns:a16="http://schemas.microsoft.com/office/drawing/2014/main" id="{AD02EA81-8198-4981-8E61-81428EF45D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972" y="1581460"/>
            <a:ext cx="7885125" cy="44222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A954D65-1AE2-44B6-B1D6-F06F4EADCA6E}"/>
              </a:ext>
            </a:extLst>
          </p:cNvPr>
          <p:cNvSpPr txBox="1"/>
          <p:nvPr/>
        </p:nvSpPr>
        <p:spPr>
          <a:xfrm>
            <a:off x="9932453" y="6033052"/>
            <a:ext cx="2097156" cy="379824"/>
          </a:xfrm>
          <a:prstGeom prst="rect">
            <a:avLst/>
          </a:prstGeom>
          <a:noFill/>
        </p:spPr>
        <p:txBody>
          <a:bodyPr wrap="square" rtlCol="0">
            <a:spAutoFit/>
          </a:bodyPr>
          <a:lstStyle/>
          <a:p>
            <a:r>
              <a:rPr lang="en-US" i="1" dirty="0"/>
              <a:t>Source: </a:t>
            </a:r>
            <a:r>
              <a:rPr lang="en-US" i="1" dirty="0">
                <a:hlinkClick r:id="rId5"/>
              </a:rPr>
              <a:t>history.com</a:t>
            </a:r>
            <a:endParaRPr lang="en-US" i="1" dirty="0"/>
          </a:p>
        </p:txBody>
      </p:sp>
      <p:pic>
        <p:nvPicPr>
          <p:cNvPr id="1030" name="Picture 6">
            <a:extLst>
              <a:ext uri="{FF2B5EF4-FFF2-40B4-BE49-F238E27FC236}">
                <a16:creationId xmlns:a16="http://schemas.microsoft.com/office/drawing/2014/main" id="{0D6E4A88-06B3-4D12-8221-F20BDB6E2D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58862" y="1581461"/>
            <a:ext cx="3531652" cy="442224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77133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56461" y="1874096"/>
            <a:ext cx="11251226" cy="4462760"/>
          </a:xfrm>
          <a:prstGeom prst="rect">
            <a:avLst/>
          </a:prstGeom>
          <a:noFill/>
          <a:effectLst/>
        </p:spPr>
        <p:txBody>
          <a:bodyPr wrap="square" rtlCol="0">
            <a:spAutoFit/>
          </a:bodyPr>
          <a:lstStyle/>
          <a:p>
            <a:pPr marL="342900" indent="-342900" algn="ctr">
              <a:buFont typeface="Arial" panose="020B0604020202020204" pitchFamily="34" charset="0"/>
              <a:buChar char="•"/>
            </a:pPr>
            <a:endParaRPr lang="en-US" sz="2000" dirty="0">
              <a:latin typeface="+mj-lt"/>
              <a:cs typeface="Times New Roman" panose="02020603050405020304" pitchFamily="18" charset="0"/>
            </a:endParaRPr>
          </a:p>
          <a:p>
            <a:pPr lvl="1"/>
            <a:r>
              <a:rPr lang="en-US" sz="2400" b="1" dirty="0"/>
              <a:t>Abstract: </a:t>
            </a:r>
            <a:r>
              <a:rPr lang="en-US" sz="2400" dirty="0"/>
              <a:t>Leakage occurs when partial regulation of consumer products results in increased consumption of these products in unregulated domains. This article quantifies plastic leakage from the banning of plastic carryout bags. Using quasi-random policy variation in California, I find the elimination of 40 million pounds of plastic carryout bags is offset by a 12-million-pound increase in trash bag purchases—with small, medium, and tall trash bag sales increasing by 120%, 64%, and 6%, respectively. The results further reveal 12–22% of plastic carryout bags were reused as trash bags pre-regulation and show bag bans shift consumers towards fewer but heavier bags. With a substantial proportion of carryout bags already reused in a way that avoided the manufacture and purchase of another plastic bag, policy evaluations that ignore leakage effects overstate the regulation’s welfare gains.</a:t>
            </a:r>
            <a:endParaRPr lang="en-US" sz="2400" b="1" dirty="0">
              <a:latin typeface="+mj-lt"/>
              <a:cs typeface="Calibri Light" panose="020F0302020204030204" pitchFamily="34" charset="0"/>
            </a:endParaRPr>
          </a:p>
        </p:txBody>
      </p:sp>
      <p:sp>
        <p:nvSpPr>
          <p:cNvPr id="8" name="Title 2">
            <a:extLst>
              <a:ext uri="{FF2B5EF4-FFF2-40B4-BE49-F238E27FC236}">
                <a16:creationId xmlns:a16="http://schemas.microsoft.com/office/drawing/2014/main" id="{363A6E82-AC88-40FF-8D05-2549474AF673}"/>
              </a:ext>
            </a:extLst>
          </p:cNvPr>
          <p:cNvSpPr txBox="1">
            <a:spLocks/>
          </p:cNvSpPr>
          <p:nvPr/>
        </p:nvSpPr>
        <p:spPr>
          <a:xfrm>
            <a:off x="2285844" y="343460"/>
            <a:ext cx="7620312" cy="1257880"/>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Bag Leakage: The Effect of Disposable Carryout Bag</a:t>
            </a:r>
          </a:p>
          <a:p>
            <a:pPr algn="ctr"/>
            <a:r>
              <a:rPr lang="en-US" sz="4000" dirty="0">
                <a:solidFill>
                  <a:schemeClr val="tx1"/>
                </a:solidFill>
                <a:latin typeface="+mj-lt"/>
              </a:rPr>
              <a:t>Regulations on Unregulated Bags</a:t>
            </a:r>
          </a:p>
          <a:p>
            <a:pPr algn="ctr"/>
            <a:endParaRPr lang="en-US" sz="4000" dirty="0">
              <a:solidFill>
                <a:schemeClr val="tx1"/>
              </a:solidFill>
              <a:latin typeface="+mj-lt"/>
            </a:endParaRPr>
          </a:p>
          <a:p>
            <a:pPr algn="ctr"/>
            <a:r>
              <a:rPr lang="en-US" sz="4000" dirty="0">
                <a:solidFill>
                  <a:schemeClr val="tx1"/>
                </a:solidFill>
                <a:latin typeface="+mj-lt"/>
              </a:rPr>
              <a:t>By: </a:t>
            </a:r>
            <a:r>
              <a:rPr lang="en-US" sz="4000" dirty="0">
                <a:solidFill>
                  <a:schemeClr val="tx1"/>
                </a:solidFill>
                <a:latin typeface="+mj-lt"/>
                <a:hlinkClick r:id="rId4"/>
              </a:rPr>
              <a:t>Dr. Rebecca Taylor</a:t>
            </a:r>
            <a:endParaRPr lang="en-US" sz="4000" dirty="0">
              <a:solidFill>
                <a:schemeClr val="tx1"/>
              </a:solidFill>
              <a:latin typeface="+mj-lt"/>
            </a:endParaRPr>
          </a:p>
        </p:txBody>
      </p:sp>
    </p:spTree>
    <p:custDataLst>
      <p:tags r:id="rId1"/>
    </p:custDataLst>
    <p:extLst>
      <p:ext uri="{BB962C8B-B14F-4D97-AF65-F5344CB8AC3E}">
        <p14:creationId xmlns:p14="http://schemas.microsoft.com/office/powerpoint/2010/main" val="3688818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56461" y="1874096"/>
            <a:ext cx="11251226" cy="4462760"/>
          </a:xfrm>
          <a:prstGeom prst="rect">
            <a:avLst/>
          </a:prstGeom>
          <a:noFill/>
          <a:effectLst/>
        </p:spPr>
        <p:txBody>
          <a:bodyPr wrap="square" rtlCol="0">
            <a:spAutoFit/>
          </a:bodyPr>
          <a:lstStyle/>
          <a:p>
            <a:pPr marL="342900" indent="-342900" algn="ctr">
              <a:buFont typeface="Arial" panose="020B0604020202020204" pitchFamily="34" charset="0"/>
              <a:buChar char="•"/>
            </a:pPr>
            <a:endParaRPr lang="en-US" sz="2000" dirty="0">
              <a:latin typeface="+mj-lt"/>
              <a:cs typeface="Times New Roman" panose="02020603050405020304" pitchFamily="18" charset="0"/>
            </a:endParaRPr>
          </a:p>
          <a:p>
            <a:pPr lvl="1"/>
            <a:r>
              <a:rPr lang="en-US" sz="2400" b="1" dirty="0"/>
              <a:t>Abstract: </a:t>
            </a:r>
            <a:r>
              <a:rPr lang="en-US" sz="2400" dirty="0">
                <a:solidFill>
                  <a:srgbClr val="FF0000"/>
                </a:solidFill>
              </a:rPr>
              <a:t>Leakage</a:t>
            </a:r>
            <a:r>
              <a:rPr lang="en-US" sz="2400" dirty="0"/>
              <a:t> occurs when partial regulation of consumer products results in increased consumption of these products in unregulated domains. </a:t>
            </a:r>
            <a:r>
              <a:rPr lang="en-US" sz="2400" dirty="0">
                <a:solidFill>
                  <a:schemeClr val="bg1">
                    <a:lumMod val="85000"/>
                  </a:schemeClr>
                </a:solidFill>
              </a:rPr>
              <a:t>This article quantifies plastic leakage from the banning of plastic carryout bags. Using quasi-random policy variation in California, I find the elimination of 40 million pounds of plastic carryout bags is offset by a 12-million-pound increase in trash bag purchases—with small, medium, and tall trash bag sales increasing by 120%, 64%, and 6%, respectively. The results further reveal 12–22% of plastic carryout bags were reused as trash bags pre-regulation and show bag bans shift consumers towards fewer but heavier bags. With a substantial proportion of carryout bags already reused in a way that avoided the manufacture and purchase of another plastic bag, policy evaluations that ignore leakage effects overstate the regulation’s welfare gains.</a:t>
            </a:r>
            <a:endParaRPr lang="en-US" sz="2400" b="1" dirty="0">
              <a:solidFill>
                <a:schemeClr val="bg1">
                  <a:lumMod val="85000"/>
                </a:schemeClr>
              </a:solidFill>
              <a:latin typeface="+mj-lt"/>
              <a:cs typeface="Calibri Light" panose="020F0302020204030204" pitchFamily="34" charset="0"/>
            </a:endParaRPr>
          </a:p>
        </p:txBody>
      </p:sp>
      <p:sp>
        <p:nvSpPr>
          <p:cNvPr id="8" name="Title 2">
            <a:extLst>
              <a:ext uri="{FF2B5EF4-FFF2-40B4-BE49-F238E27FC236}">
                <a16:creationId xmlns:a16="http://schemas.microsoft.com/office/drawing/2014/main" id="{363A6E82-AC88-40FF-8D05-2549474AF673}"/>
              </a:ext>
            </a:extLst>
          </p:cNvPr>
          <p:cNvSpPr txBox="1">
            <a:spLocks/>
          </p:cNvSpPr>
          <p:nvPr/>
        </p:nvSpPr>
        <p:spPr>
          <a:xfrm>
            <a:off x="2285844" y="343460"/>
            <a:ext cx="7620312" cy="1257880"/>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Bag Leakage: The Effect of Disposable Carryout Bag</a:t>
            </a:r>
          </a:p>
          <a:p>
            <a:pPr algn="ctr"/>
            <a:r>
              <a:rPr lang="en-US" sz="4000" dirty="0">
                <a:solidFill>
                  <a:schemeClr val="tx1"/>
                </a:solidFill>
                <a:latin typeface="+mj-lt"/>
              </a:rPr>
              <a:t>Regulations on Unregulated Bags</a:t>
            </a:r>
          </a:p>
          <a:p>
            <a:pPr algn="ctr"/>
            <a:endParaRPr lang="en-US" sz="4000" dirty="0">
              <a:solidFill>
                <a:schemeClr val="tx1"/>
              </a:solidFill>
              <a:latin typeface="+mj-lt"/>
            </a:endParaRPr>
          </a:p>
          <a:p>
            <a:pPr algn="ctr"/>
            <a:r>
              <a:rPr lang="en-US" sz="4000" dirty="0">
                <a:solidFill>
                  <a:schemeClr val="tx1"/>
                </a:solidFill>
                <a:latin typeface="+mj-lt"/>
              </a:rPr>
              <a:t>By: </a:t>
            </a:r>
            <a:r>
              <a:rPr lang="en-US" sz="4000" dirty="0">
                <a:solidFill>
                  <a:schemeClr val="tx1"/>
                </a:solidFill>
                <a:latin typeface="+mj-lt"/>
                <a:hlinkClick r:id="rId4"/>
              </a:rPr>
              <a:t>Dr. Rebecca Taylor</a:t>
            </a:r>
            <a:endParaRPr lang="en-US" sz="4000" dirty="0">
              <a:solidFill>
                <a:schemeClr val="tx1"/>
              </a:solidFill>
              <a:latin typeface="+mj-lt"/>
            </a:endParaRPr>
          </a:p>
        </p:txBody>
      </p:sp>
    </p:spTree>
    <p:custDataLst>
      <p:tags r:id="rId1"/>
    </p:custDataLst>
    <p:extLst>
      <p:ext uri="{BB962C8B-B14F-4D97-AF65-F5344CB8AC3E}">
        <p14:creationId xmlns:p14="http://schemas.microsoft.com/office/powerpoint/2010/main" val="319828108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0.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6.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7.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8.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9.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0.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6.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7.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8.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9.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0.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6.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7.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8.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9.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0.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6.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7.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8.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9.xml><?xml version="1.0" encoding="utf-8"?>
<p:tagLst xmlns:a="http://schemas.openxmlformats.org/drawingml/2006/main" xmlns:r="http://schemas.openxmlformats.org/officeDocument/2006/relationships" xmlns:p="http://schemas.openxmlformats.org/presentationml/2006/main">
  <p:tag name="TIMING" val="|58|1.1|0.3|0.6|0.1|0.1|0.1|0.5|0.9|3.3"/>
</p:tagLst>
</file>

<file path=ppt/theme/theme1.xml><?xml version="1.0" encoding="utf-8"?>
<a:theme xmlns:a="http://schemas.openxmlformats.org/drawingml/2006/main" name="Presentation">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UIUC_Real Theme Updated 2018" id="{E13B41A0-8B66-4609-AF70-58520B831F02}" vid="{3ED8087A-4891-4EE5-A68C-328DF07D5C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UIUC_Real Theme Updated 2018</Template>
  <TotalTime>19162</TotalTime>
  <Words>4684</Words>
  <Application>Microsoft Office PowerPoint</Application>
  <PresentationFormat>Widescreen</PresentationFormat>
  <Paragraphs>259</Paragraphs>
  <Slides>42</Slides>
  <Notes>40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Calibri</vt:lpstr>
      <vt:lpstr>Calibri Light</vt:lpstr>
      <vt:lpstr>Cambria Math</vt:lpstr>
      <vt:lpstr>NexusSerif</vt:lpstr>
      <vt:lpstr>Times New Roman</vt:lpstr>
      <vt:lpstr>Presentation</vt:lpstr>
      <vt:lpstr>PowerPoint Presentation</vt:lpstr>
      <vt:lpstr>An Example:  The Market for Plastic Bags</vt:lpstr>
      <vt:lpstr>An Example:  The Market for College Education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Week</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1</dc:title>
  <dc:creator>parthum2@illinois.edu</dc:creator>
  <cp:lastModifiedBy>Parthum, Bryan</cp:lastModifiedBy>
  <cp:revision>600</cp:revision>
  <dcterms:created xsi:type="dcterms:W3CDTF">2018-08-24T16:58:07Z</dcterms:created>
  <dcterms:modified xsi:type="dcterms:W3CDTF">2022-08-31T02:49:43Z</dcterms:modified>
</cp:coreProperties>
</file>